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SemiBold"/>
      <p:regular r:id="rId18"/>
      <p:bold r:id="rId19"/>
      <p:italic r:id="rId20"/>
      <p:boldItalic r:id="rId21"/>
    </p:embeddedFont>
    <p:embeddedFont>
      <p:font typeface="Montserrat Black"/>
      <p:bold r:id="rId22"/>
      <p:boldItalic r:id="rId23"/>
    </p:embeddedFont>
    <p:embeddedFont>
      <p:font typeface="Montserrat"/>
      <p:regular r:id="rId24"/>
      <p:bold r:id="rId25"/>
      <p:italic r:id="rId26"/>
      <p:boldItalic r:id="rId27"/>
    </p:embeddedFont>
    <p:embeddedFont>
      <p:font typeface="Montserrat Medium"/>
      <p:regular r:id="rId28"/>
      <p:bold r:id="rId29"/>
      <p:italic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40">
          <p15:clr>
            <a:srgbClr val="A4A3A4"/>
          </p15:clr>
        </p15:guide>
        <p15:guide id="2" pos="2880">
          <p15:clr>
            <a:srgbClr val="A4A3A4"/>
          </p15:clr>
        </p15:guide>
        <p15:guide id="3" orient="horz" pos="280">
          <p15:clr>
            <a:srgbClr val="9AA0A6"/>
          </p15:clr>
        </p15:guide>
        <p15:guide id="4" pos="5563">
          <p15:clr>
            <a:srgbClr val="9AA0A6"/>
          </p15:clr>
        </p15:guide>
        <p15:guide id="5" pos="2744">
          <p15:clr>
            <a:srgbClr val="9AA0A6"/>
          </p15:clr>
        </p15:guide>
        <p15:guide id="6" pos="3015">
          <p15:clr>
            <a:srgbClr val="9AA0A6"/>
          </p15:clr>
        </p15:guide>
        <p15:guide id="7" pos="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40" orient="horz"/>
        <p:guide pos="2880"/>
        <p:guide pos="280" orient="horz"/>
        <p:guide pos="5563"/>
        <p:guide pos="2744"/>
        <p:guide pos="3015"/>
        <p:guide pos="1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italic.fntdata"/><Relationship Id="rId22" Type="http://schemas.openxmlformats.org/officeDocument/2006/relationships/font" Target="fonts/MontserratBlack-bold.fntdata"/><Relationship Id="rId21" Type="http://schemas.openxmlformats.org/officeDocument/2006/relationships/font" Target="fonts/MontserratSemiBold-boldItalic.fntdata"/><Relationship Id="rId24" Type="http://schemas.openxmlformats.org/officeDocument/2006/relationships/font" Target="fonts/Montserrat-regular.fntdata"/><Relationship Id="rId23" Type="http://schemas.openxmlformats.org/officeDocument/2006/relationships/font" Target="fonts/Montserrat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Medium-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6.xml"/><Relationship Id="rId33" Type="http://schemas.openxmlformats.org/officeDocument/2006/relationships/font" Target="fonts/MontserratExtraBold-boldItalic.fntdata"/><Relationship Id="rId10" Type="http://schemas.openxmlformats.org/officeDocument/2006/relationships/slide" Target="slides/slide5.xml"/><Relationship Id="rId32" Type="http://schemas.openxmlformats.org/officeDocument/2006/relationships/font" Target="fonts/MontserratExtraBo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SemiBold-bold.fntdata"/><Relationship Id="rId18" Type="http://schemas.openxmlformats.org/officeDocument/2006/relationships/font" Target="fonts/Montserrat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ed39144b5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ed39144b5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d39144b5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d39144b5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445ab9ca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445ab9ca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7983cda1e_0_3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7983cda1e_0_3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01021855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01021855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904096b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904096b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a0864ec5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a0864ec5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d39144b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d39144b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7983cda1e_0_3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7983cda1e_0_3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d39144b5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d39144b5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d39144b5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d39144b5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nar 2021"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36175" y="1727425"/>
            <a:ext cx="4494000" cy="1139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2pPr>
            <a:lvl3pPr lvl="2">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3pPr>
            <a:lvl4pPr lvl="3">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4pPr>
            <a:lvl5pPr lvl="4">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5pPr>
            <a:lvl6pPr lvl="5">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6pPr>
            <a:lvl7pPr lvl="6">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7pPr>
            <a:lvl8pPr lvl="7">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8pPr>
            <a:lvl9pPr lvl="8">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9pPr>
          </a:lstStyle>
          <a:p/>
        </p:txBody>
      </p:sp>
      <p:pic>
        <p:nvPicPr>
          <p:cNvPr id="11" name="Google Shape;11;p2"/>
          <p:cNvPicPr preferRelativeResize="0"/>
          <p:nvPr/>
        </p:nvPicPr>
        <p:blipFill>
          <a:blip r:embed="rId3">
            <a:alphaModFix/>
          </a:blip>
          <a:stretch>
            <a:fillRect/>
          </a:stretch>
        </p:blipFill>
        <p:spPr>
          <a:xfrm>
            <a:off x="256127" y="226775"/>
            <a:ext cx="777242" cy="777242"/>
          </a:xfrm>
          <a:prstGeom prst="rect">
            <a:avLst/>
          </a:prstGeom>
          <a:noFill/>
          <a:ln>
            <a:noFill/>
          </a:ln>
        </p:spPr>
      </p:pic>
      <p:sp>
        <p:nvSpPr>
          <p:cNvPr id="12" name="Google Shape;12;p2"/>
          <p:cNvSpPr txBox="1"/>
          <p:nvPr>
            <p:ph idx="2" type="ctrTitle"/>
          </p:nvPr>
        </p:nvSpPr>
        <p:spPr>
          <a:xfrm>
            <a:off x="336175" y="2570075"/>
            <a:ext cx="4494000" cy="1139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9900"/>
              </a:buClr>
              <a:buSzPts val="1800"/>
              <a:buFont typeface="Montserrat"/>
              <a:buNone/>
              <a:defRPr b="1" sz="1800">
                <a:solidFill>
                  <a:srgbClr val="FF9900"/>
                </a:solidFill>
                <a:latin typeface="Montserrat"/>
                <a:ea typeface="Montserrat"/>
                <a:cs typeface="Montserrat"/>
                <a:sym typeface="Montserrat"/>
              </a:defRPr>
            </a:lvl1pPr>
            <a:lvl2pPr lvl="1"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2pPr>
            <a:lvl3pPr lvl="2"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3pPr>
            <a:lvl4pPr lvl="3"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4pPr>
            <a:lvl5pPr lvl="4"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5pPr>
            <a:lvl6pPr lvl="5"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6pPr>
            <a:lvl7pPr lvl="6"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7pPr>
            <a:lvl8pPr lvl="7"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8pPr>
            <a:lvl9pPr lvl="8"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Text" type="twoColTx">
  <p:cSld name="TITLE_AND_TWO_COLUMNS">
    <p:bg>
      <p:bgPr>
        <a:noFill/>
      </p:bgPr>
    </p:bg>
    <p:spTree>
      <p:nvGrpSpPr>
        <p:cNvPr id="59" name="Shape 59"/>
        <p:cNvGrpSpPr/>
        <p:nvPr/>
      </p:nvGrpSpPr>
      <p:grpSpPr>
        <a:xfrm>
          <a:off x="0" y="0"/>
          <a:ext cx="0" cy="0"/>
          <a:chOff x="0" y="0"/>
          <a:chExt cx="0" cy="0"/>
        </a:xfrm>
      </p:grpSpPr>
      <p:sp>
        <p:nvSpPr>
          <p:cNvPr id="60" name="Google Shape;60;p1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 name="Google Shape;61;p1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434343"/>
              </a:buClr>
              <a:buSzPts val="1400"/>
              <a:buFont typeface="Montserrat"/>
              <a:buChar char="●"/>
              <a:defRPr sz="1400">
                <a:solidFill>
                  <a:srgbClr val="434343"/>
                </a:solidFill>
                <a:latin typeface="Montserrat"/>
                <a:ea typeface="Montserrat"/>
                <a:cs typeface="Montserrat"/>
                <a:sym typeface="Montserrat"/>
              </a:defRPr>
            </a:lvl1pPr>
            <a:lvl2pPr indent="-304800" lvl="1" marL="9144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2pPr>
            <a:lvl3pPr indent="-304800" lvl="2" marL="13716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3pPr>
            <a:lvl4pPr indent="-304800" lvl="3" marL="1828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4pPr>
            <a:lvl5pPr indent="-304800" lvl="4" marL="22860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5pPr>
            <a:lvl6pPr indent="-304800" lvl="5" marL="27432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6pPr>
            <a:lvl7pPr indent="-304800" lvl="6" marL="32004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7pPr>
            <a:lvl8pPr indent="-304800" lvl="7" marL="36576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8pPr>
            <a:lvl9pPr indent="-304800" lvl="8" marL="411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9pPr>
          </a:lstStyle>
          <a:p/>
        </p:txBody>
      </p:sp>
      <p:sp>
        <p:nvSpPr>
          <p:cNvPr id="62" name="Google Shape;62;p1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434343"/>
              </a:buClr>
              <a:buSzPts val="1400"/>
              <a:buFont typeface="Montserrat"/>
              <a:buChar char="●"/>
              <a:defRPr sz="1400">
                <a:solidFill>
                  <a:srgbClr val="434343"/>
                </a:solidFill>
                <a:latin typeface="Montserrat"/>
                <a:ea typeface="Montserrat"/>
                <a:cs typeface="Montserrat"/>
                <a:sym typeface="Montserrat"/>
              </a:defRPr>
            </a:lvl1pPr>
            <a:lvl2pPr indent="-304800" lvl="1" marL="9144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2pPr>
            <a:lvl3pPr indent="-304800" lvl="2" marL="13716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3pPr>
            <a:lvl4pPr indent="-304800" lvl="3" marL="1828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4pPr>
            <a:lvl5pPr indent="-304800" lvl="4" marL="22860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5pPr>
            <a:lvl6pPr indent="-304800" lvl="5" marL="27432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6pPr>
            <a:lvl7pPr indent="-304800" lvl="6" marL="32004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7pPr>
            <a:lvl8pPr indent="-304800" lvl="7" marL="36576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8pPr>
            <a:lvl9pPr indent="-304800" lvl="8" marL="411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9pPr>
          </a:lstStyle>
          <a:p/>
        </p:txBody>
      </p:sp>
      <p:sp>
        <p:nvSpPr>
          <p:cNvPr id="63" name="Google Shape;63;p11"/>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1"/>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65" name="Google Shape;65;p11"/>
          <p:cNvSpPr txBox="1"/>
          <p:nvPr>
            <p:ph idx="3"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66" name="Google Shape;66;p11"/>
          <p:cNvSpPr/>
          <p:nvPr/>
        </p:nvSpPr>
        <p:spPr>
          <a:xfrm>
            <a:off x="-3159" y="432744"/>
            <a:ext cx="63900" cy="594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7" name="Google Shape;67;p11"/>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68" name="Google Shape;68;p11"/>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noFill/>
      </p:bgPr>
    </p:bg>
    <p:spTree>
      <p:nvGrpSpPr>
        <p:cNvPr id="69" name="Shape 69"/>
        <p:cNvGrpSpPr/>
        <p:nvPr/>
      </p:nvGrpSpPr>
      <p:grpSpPr>
        <a:xfrm>
          <a:off x="0" y="0"/>
          <a:ext cx="0" cy="0"/>
          <a:chOff x="0" y="0"/>
          <a:chExt cx="0" cy="0"/>
        </a:xfrm>
      </p:grpSpPr>
      <p:sp>
        <p:nvSpPr>
          <p:cNvPr id="70" name="Google Shape;70;p1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2pPr>
            <a:lvl3pPr lvl="2">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3pPr>
            <a:lvl4pPr lvl="3">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4pPr>
            <a:lvl5pPr lvl="4">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5pPr>
            <a:lvl6pPr lvl="5">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6pPr>
            <a:lvl7pPr lvl="6">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7pPr>
            <a:lvl8pPr lvl="7">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8pPr>
            <a:lvl9pPr lvl="8">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9pPr>
          </a:lstStyle>
          <a:p/>
        </p:txBody>
      </p:sp>
      <p:sp>
        <p:nvSpPr>
          <p:cNvPr id="71" name="Google Shape;71;p12"/>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2"/>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73" name="Google Shape;73;p12"/>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74" name="Google Shape;74;p12"/>
          <p:cNvSpPr/>
          <p:nvPr/>
        </p:nvSpPr>
        <p:spPr>
          <a:xfrm>
            <a:off x="-3159" y="432744"/>
            <a:ext cx="63900" cy="594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5" name="Google Shape;75;p12"/>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76" name="Google Shape;76;p12"/>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rgbClr val="001F43"/>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1pPr>
            <a:lvl2pPr lvl="1"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2pPr>
            <a:lvl3pPr lvl="2"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3pPr>
            <a:lvl4pPr lvl="3"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4pPr>
            <a:lvl5pPr lvl="4"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5pPr>
            <a:lvl6pPr lvl="5"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6pPr>
            <a:lvl7pPr lvl="6"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7pPr>
            <a:lvl8pPr lvl="7"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8pPr>
            <a:lvl9pPr lvl="8"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9pPr>
          </a:lstStyle>
          <a:p/>
        </p:txBody>
      </p:sp>
      <p:sp>
        <p:nvSpPr>
          <p:cNvPr id="79" name="Google Shape;79;p13"/>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3"/>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81" name="Google Shape;81;p13"/>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82" name="Google Shape;82;p13"/>
          <p:cNvSpPr/>
          <p:nvPr/>
        </p:nvSpPr>
        <p:spPr>
          <a:xfrm>
            <a:off x="-3159" y="432744"/>
            <a:ext cx="63900" cy="59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 name="Google Shape;83;p13"/>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84" name="Google Shape;84;p13"/>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noFill/>
      </p:bgPr>
    </p:bg>
    <p:spTree>
      <p:nvGrpSpPr>
        <p:cNvPr id="85" name="Shape 85"/>
        <p:cNvGrpSpPr/>
        <p:nvPr/>
      </p:nvGrpSpPr>
      <p:grpSpPr>
        <a:xfrm>
          <a:off x="0" y="0"/>
          <a:ext cx="0" cy="0"/>
          <a:chOff x="0" y="0"/>
          <a:chExt cx="0" cy="0"/>
        </a:xfrm>
      </p:grpSpPr>
      <p:sp>
        <p:nvSpPr>
          <p:cNvPr id="86" name="Google Shape;86;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7" name="Google Shape;87;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 name="Google Shape;88;p14"/>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4"/>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90" name="Google Shape;90;p14"/>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91" name="Google Shape;91;p14"/>
          <p:cNvSpPr/>
          <p:nvPr/>
        </p:nvSpPr>
        <p:spPr>
          <a:xfrm>
            <a:off x="-3159" y="636300"/>
            <a:ext cx="63900" cy="594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 name="Google Shape;92;p14"/>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93" name="Google Shape;93;p14"/>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1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1pPr>
            <a:lvl2pPr lvl="1">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2pPr>
            <a:lvl3pPr lvl="2">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3pPr>
            <a:lvl4pPr lvl="3">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4pPr>
            <a:lvl5pPr lvl="4">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5pPr>
            <a:lvl6pPr lvl="5">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6pPr>
            <a:lvl7pPr lvl="6">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7pPr>
            <a:lvl8pPr lvl="7">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8pPr>
            <a:lvl9pPr lvl="8">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noFill/>
      </p:bgPr>
    </p:bg>
    <p:spTree>
      <p:nvGrpSpPr>
        <p:cNvPr id="96" name="Shape 96"/>
        <p:cNvGrpSpPr/>
        <p:nvPr/>
      </p:nvGrpSpPr>
      <p:grpSpPr>
        <a:xfrm>
          <a:off x="0" y="0"/>
          <a:ext cx="0" cy="0"/>
          <a:chOff x="0" y="0"/>
          <a:chExt cx="0" cy="0"/>
        </a:xfrm>
      </p:grpSpPr>
      <p:sp>
        <p:nvSpPr>
          <p:cNvPr id="97" name="Google Shape;97;p1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8" name="Google Shape;98;p1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F9900"/>
              </a:buClr>
              <a:buSzPts val="1700"/>
              <a:buFont typeface="Montserrat"/>
              <a:buNone/>
              <a:defRPr b="1" sz="1700">
                <a:solidFill>
                  <a:srgbClr val="FF9900"/>
                </a:solidFill>
                <a:latin typeface="Montserrat"/>
                <a:ea typeface="Montserrat"/>
                <a:cs typeface="Montserrat"/>
                <a:sym typeface="Montserrat"/>
              </a:defRPr>
            </a:lvl1pPr>
            <a:lvl2pPr lvl="1" algn="ctr">
              <a:lnSpc>
                <a:spcPct val="100000"/>
              </a:lnSpc>
              <a:spcBef>
                <a:spcPts val="0"/>
              </a:spcBef>
              <a:spcAft>
                <a:spcPts val="0"/>
              </a:spcAft>
              <a:buClr>
                <a:srgbClr val="FF9900"/>
              </a:buClr>
              <a:buSzPts val="1700"/>
              <a:buFont typeface="Montserrat"/>
              <a:buNone/>
              <a:defRPr b="1" sz="1700">
                <a:solidFill>
                  <a:srgbClr val="FF9900"/>
                </a:solidFill>
                <a:latin typeface="Montserrat"/>
                <a:ea typeface="Montserrat"/>
                <a:cs typeface="Montserrat"/>
                <a:sym typeface="Montserrat"/>
              </a:defRPr>
            </a:lvl2pPr>
            <a:lvl3pPr lvl="2" algn="ctr">
              <a:lnSpc>
                <a:spcPct val="100000"/>
              </a:lnSpc>
              <a:spcBef>
                <a:spcPts val="0"/>
              </a:spcBef>
              <a:spcAft>
                <a:spcPts val="0"/>
              </a:spcAft>
              <a:buClr>
                <a:srgbClr val="FF9900"/>
              </a:buClr>
              <a:buSzPts val="1700"/>
              <a:buFont typeface="Montserrat"/>
              <a:buNone/>
              <a:defRPr b="1" sz="1700">
                <a:solidFill>
                  <a:srgbClr val="FF9900"/>
                </a:solidFill>
                <a:latin typeface="Montserrat"/>
                <a:ea typeface="Montserrat"/>
                <a:cs typeface="Montserrat"/>
                <a:sym typeface="Montserrat"/>
              </a:defRPr>
            </a:lvl3pPr>
            <a:lvl4pPr lvl="3" algn="ctr">
              <a:lnSpc>
                <a:spcPct val="100000"/>
              </a:lnSpc>
              <a:spcBef>
                <a:spcPts val="0"/>
              </a:spcBef>
              <a:spcAft>
                <a:spcPts val="0"/>
              </a:spcAft>
              <a:buClr>
                <a:srgbClr val="FF9900"/>
              </a:buClr>
              <a:buSzPts val="1700"/>
              <a:buFont typeface="Montserrat"/>
              <a:buNone/>
              <a:defRPr b="1" sz="1700">
                <a:solidFill>
                  <a:srgbClr val="FF9900"/>
                </a:solidFill>
                <a:latin typeface="Montserrat"/>
                <a:ea typeface="Montserrat"/>
                <a:cs typeface="Montserrat"/>
                <a:sym typeface="Montserrat"/>
              </a:defRPr>
            </a:lvl4pPr>
            <a:lvl5pPr lvl="4" algn="ctr">
              <a:lnSpc>
                <a:spcPct val="100000"/>
              </a:lnSpc>
              <a:spcBef>
                <a:spcPts val="0"/>
              </a:spcBef>
              <a:spcAft>
                <a:spcPts val="0"/>
              </a:spcAft>
              <a:buClr>
                <a:srgbClr val="FF9900"/>
              </a:buClr>
              <a:buSzPts val="1700"/>
              <a:buFont typeface="Montserrat"/>
              <a:buNone/>
              <a:defRPr b="1" sz="1700">
                <a:solidFill>
                  <a:srgbClr val="FF9900"/>
                </a:solidFill>
                <a:latin typeface="Montserrat"/>
                <a:ea typeface="Montserrat"/>
                <a:cs typeface="Montserrat"/>
                <a:sym typeface="Montserrat"/>
              </a:defRPr>
            </a:lvl5pPr>
            <a:lvl6pPr lvl="5" algn="ctr">
              <a:lnSpc>
                <a:spcPct val="100000"/>
              </a:lnSpc>
              <a:spcBef>
                <a:spcPts val="0"/>
              </a:spcBef>
              <a:spcAft>
                <a:spcPts val="0"/>
              </a:spcAft>
              <a:buClr>
                <a:srgbClr val="FF9900"/>
              </a:buClr>
              <a:buSzPts val="1700"/>
              <a:buFont typeface="Montserrat"/>
              <a:buNone/>
              <a:defRPr b="1" sz="1700">
                <a:solidFill>
                  <a:srgbClr val="FF9900"/>
                </a:solidFill>
                <a:latin typeface="Montserrat"/>
                <a:ea typeface="Montserrat"/>
                <a:cs typeface="Montserrat"/>
                <a:sym typeface="Montserrat"/>
              </a:defRPr>
            </a:lvl6pPr>
            <a:lvl7pPr lvl="6" algn="ctr">
              <a:lnSpc>
                <a:spcPct val="100000"/>
              </a:lnSpc>
              <a:spcBef>
                <a:spcPts val="0"/>
              </a:spcBef>
              <a:spcAft>
                <a:spcPts val="0"/>
              </a:spcAft>
              <a:buClr>
                <a:srgbClr val="FF9900"/>
              </a:buClr>
              <a:buSzPts val="1700"/>
              <a:buFont typeface="Montserrat"/>
              <a:buNone/>
              <a:defRPr b="1" sz="1700">
                <a:solidFill>
                  <a:srgbClr val="FF9900"/>
                </a:solidFill>
                <a:latin typeface="Montserrat"/>
                <a:ea typeface="Montserrat"/>
                <a:cs typeface="Montserrat"/>
                <a:sym typeface="Montserrat"/>
              </a:defRPr>
            </a:lvl7pPr>
            <a:lvl8pPr lvl="7" algn="ctr">
              <a:lnSpc>
                <a:spcPct val="100000"/>
              </a:lnSpc>
              <a:spcBef>
                <a:spcPts val="0"/>
              </a:spcBef>
              <a:spcAft>
                <a:spcPts val="0"/>
              </a:spcAft>
              <a:buClr>
                <a:srgbClr val="FF9900"/>
              </a:buClr>
              <a:buSzPts val="1700"/>
              <a:buFont typeface="Montserrat"/>
              <a:buNone/>
              <a:defRPr b="1" sz="1700">
                <a:solidFill>
                  <a:srgbClr val="FF9900"/>
                </a:solidFill>
                <a:latin typeface="Montserrat"/>
                <a:ea typeface="Montserrat"/>
                <a:cs typeface="Montserrat"/>
                <a:sym typeface="Montserrat"/>
              </a:defRPr>
            </a:lvl8pPr>
            <a:lvl9pPr lvl="8" algn="ctr">
              <a:lnSpc>
                <a:spcPct val="100000"/>
              </a:lnSpc>
              <a:spcBef>
                <a:spcPts val="0"/>
              </a:spcBef>
              <a:spcAft>
                <a:spcPts val="0"/>
              </a:spcAft>
              <a:buClr>
                <a:srgbClr val="FF9900"/>
              </a:buClr>
              <a:buSzPts val="1700"/>
              <a:buFont typeface="Montserrat"/>
              <a:buNone/>
              <a:defRPr b="1" sz="1700">
                <a:solidFill>
                  <a:srgbClr val="FF9900"/>
                </a:solidFill>
                <a:latin typeface="Montserrat"/>
                <a:ea typeface="Montserrat"/>
                <a:cs typeface="Montserrat"/>
                <a:sym typeface="Montserrat"/>
              </a:defRPr>
            </a:lvl9pPr>
          </a:lstStyle>
          <a:p/>
        </p:txBody>
      </p:sp>
      <p:sp>
        <p:nvSpPr>
          <p:cNvPr id="99" name="Google Shape;99;p1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434343"/>
              </a:buClr>
              <a:buSzPts val="1800"/>
              <a:buFont typeface="Montserrat"/>
              <a:buChar char="●"/>
              <a:defRPr>
                <a:solidFill>
                  <a:srgbClr val="434343"/>
                </a:solidFill>
                <a:latin typeface="Montserrat"/>
                <a:ea typeface="Montserrat"/>
                <a:cs typeface="Montserrat"/>
                <a:sym typeface="Montserrat"/>
              </a:defRPr>
            </a:lvl1pPr>
            <a:lvl2pPr indent="-317500" lvl="1" marL="9144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2pPr>
            <a:lvl3pPr indent="-317500" lvl="2" marL="13716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3pPr>
            <a:lvl4pPr indent="-317500" lvl="3" marL="18288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4pPr>
            <a:lvl5pPr indent="-317500" lvl="4" marL="22860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5pPr>
            <a:lvl6pPr indent="-317500" lvl="5" marL="27432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6pPr>
            <a:lvl7pPr indent="-317500" lvl="6" marL="32004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7pPr>
            <a:lvl8pPr indent="-317500" lvl="7" marL="36576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8pPr>
            <a:lvl9pPr indent="-317500" lvl="8" marL="41148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9pPr>
          </a:lstStyle>
          <a:p/>
        </p:txBody>
      </p:sp>
      <p:sp>
        <p:nvSpPr>
          <p:cNvPr id="100" name="Google Shape;100;p16"/>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6"/>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02" name="Google Shape;102;p16"/>
          <p:cNvSpPr txBox="1"/>
          <p:nvPr>
            <p:ph idx="3"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03" name="Google Shape;103;p16"/>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04" name="Google Shape;104;p16"/>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05" name="Shape 105"/>
        <p:cNvGrpSpPr/>
        <p:nvPr/>
      </p:nvGrpSpPr>
      <p:grpSpPr>
        <a:xfrm>
          <a:off x="0" y="0"/>
          <a:ext cx="0" cy="0"/>
          <a:chOff x="0" y="0"/>
          <a:chExt cx="0" cy="0"/>
        </a:xfrm>
      </p:grpSpPr>
      <p:sp>
        <p:nvSpPr>
          <p:cNvPr id="106" name="Google Shape;106;p17"/>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ph idx="1" type="body"/>
          </p:nvPr>
        </p:nvSpPr>
        <p:spPr>
          <a:xfrm>
            <a:off x="311700" y="37603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761A79"/>
              </a:buClr>
              <a:buSzPts val="1800"/>
              <a:buFont typeface="Montserrat SemiBold"/>
              <a:buNone/>
              <a:defRPr>
                <a:solidFill>
                  <a:srgbClr val="761A79"/>
                </a:solidFill>
                <a:latin typeface="Montserrat SemiBold"/>
                <a:ea typeface="Montserrat SemiBold"/>
                <a:cs typeface="Montserrat SemiBold"/>
                <a:sym typeface="Montserrat SemiBold"/>
              </a:defRPr>
            </a:lvl1pPr>
          </a:lstStyle>
          <a:p/>
        </p:txBody>
      </p:sp>
      <p:pic>
        <p:nvPicPr>
          <p:cNvPr id="108" name="Google Shape;108;p17"/>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09" name="Google Shape;109;p17"/>
          <p:cNvSpPr txBox="1"/>
          <p:nvPr>
            <p:ph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10" name="Google Shape;110;p17"/>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11" name="Google Shape;111;p17"/>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noFill/>
      </p:bgPr>
    </p:bg>
    <p:spTree>
      <p:nvGrpSpPr>
        <p:cNvPr id="112" name="Shape 112"/>
        <p:cNvGrpSpPr/>
        <p:nvPr/>
      </p:nvGrpSpPr>
      <p:grpSpPr>
        <a:xfrm>
          <a:off x="0" y="0"/>
          <a:ext cx="0" cy="0"/>
          <a:chOff x="0" y="0"/>
          <a:chExt cx="0" cy="0"/>
        </a:xfrm>
      </p:grpSpPr>
      <p:sp>
        <p:nvSpPr>
          <p:cNvPr id="113" name="Google Shape;113;p18"/>
          <p:cNvSpPr txBox="1"/>
          <p:nvPr>
            <p:ph hasCustomPrompt="1" type="title"/>
          </p:nvPr>
        </p:nvSpPr>
        <p:spPr>
          <a:xfrm>
            <a:off x="311700" y="9537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001F43"/>
              </a:buClr>
              <a:buSzPts val="9600"/>
              <a:buFont typeface="Montserrat"/>
              <a:buNone/>
              <a:defRPr b="1" sz="9600">
                <a:solidFill>
                  <a:srgbClr val="001F43"/>
                </a:solidFill>
                <a:latin typeface="Montserrat"/>
                <a:ea typeface="Montserrat"/>
                <a:cs typeface="Montserrat"/>
                <a:sym typeface="Montserrat"/>
              </a:defRPr>
            </a:lvl1pPr>
            <a:lvl2pPr lvl="1" algn="ctr">
              <a:spcBef>
                <a:spcPts val="0"/>
              </a:spcBef>
              <a:spcAft>
                <a:spcPts val="0"/>
              </a:spcAft>
              <a:buClr>
                <a:srgbClr val="001F43"/>
              </a:buClr>
              <a:buSzPts val="12000"/>
              <a:buNone/>
              <a:defRPr sz="12000">
                <a:solidFill>
                  <a:srgbClr val="001F43"/>
                </a:solidFill>
              </a:defRPr>
            </a:lvl2pPr>
            <a:lvl3pPr lvl="2" algn="ctr">
              <a:spcBef>
                <a:spcPts val="0"/>
              </a:spcBef>
              <a:spcAft>
                <a:spcPts val="0"/>
              </a:spcAft>
              <a:buClr>
                <a:srgbClr val="001F43"/>
              </a:buClr>
              <a:buSzPts val="12000"/>
              <a:buNone/>
              <a:defRPr sz="12000">
                <a:solidFill>
                  <a:srgbClr val="001F43"/>
                </a:solidFill>
              </a:defRPr>
            </a:lvl3pPr>
            <a:lvl4pPr lvl="3" algn="ctr">
              <a:spcBef>
                <a:spcPts val="0"/>
              </a:spcBef>
              <a:spcAft>
                <a:spcPts val="0"/>
              </a:spcAft>
              <a:buClr>
                <a:srgbClr val="001F43"/>
              </a:buClr>
              <a:buSzPts val="12000"/>
              <a:buNone/>
              <a:defRPr sz="12000">
                <a:solidFill>
                  <a:srgbClr val="001F43"/>
                </a:solidFill>
              </a:defRPr>
            </a:lvl4pPr>
            <a:lvl5pPr lvl="4" algn="ctr">
              <a:spcBef>
                <a:spcPts val="0"/>
              </a:spcBef>
              <a:spcAft>
                <a:spcPts val="0"/>
              </a:spcAft>
              <a:buClr>
                <a:srgbClr val="001F43"/>
              </a:buClr>
              <a:buSzPts val="12000"/>
              <a:buNone/>
              <a:defRPr sz="12000">
                <a:solidFill>
                  <a:srgbClr val="001F43"/>
                </a:solidFill>
              </a:defRPr>
            </a:lvl5pPr>
            <a:lvl6pPr lvl="5" algn="ctr">
              <a:spcBef>
                <a:spcPts val="0"/>
              </a:spcBef>
              <a:spcAft>
                <a:spcPts val="0"/>
              </a:spcAft>
              <a:buClr>
                <a:srgbClr val="001F43"/>
              </a:buClr>
              <a:buSzPts val="12000"/>
              <a:buNone/>
              <a:defRPr sz="12000">
                <a:solidFill>
                  <a:srgbClr val="001F43"/>
                </a:solidFill>
              </a:defRPr>
            </a:lvl6pPr>
            <a:lvl7pPr lvl="6" algn="ctr">
              <a:spcBef>
                <a:spcPts val="0"/>
              </a:spcBef>
              <a:spcAft>
                <a:spcPts val="0"/>
              </a:spcAft>
              <a:buClr>
                <a:srgbClr val="001F43"/>
              </a:buClr>
              <a:buSzPts val="12000"/>
              <a:buNone/>
              <a:defRPr sz="12000">
                <a:solidFill>
                  <a:srgbClr val="001F43"/>
                </a:solidFill>
              </a:defRPr>
            </a:lvl7pPr>
            <a:lvl8pPr lvl="7" algn="ctr">
              <a:spcBef>
                <a:spcPts val="0"/>
              </a:spcBef>
              <a:spcAft>
                <a:spcPts val="0"/>
              </a:spcAft>
              <a:buClr>
                <a:srgbClr val="001F43"/>
              </a:buClr>
              <a:buSzPts val="12000"/>
              <a:buNone/>
              <a:defRPr sz="12000">
                <a:solidFill>
                  <a:srgbClr val="001F43"/>
                </a:solidFill>
              </a:defRPr>
            </a:lvl8pPr>
            <a:lvl9pPr lvl="8" algn="ctr">
              <a:spcBef>
                <a:spcPts val="0"/>
              </a:spcBef>
              <a:spcAft>
                <a:spcPts val="0"/>
              </a:spcAft>
              <a:buClr>
                <a:srgbClr val="001F43"/>
              </a:buClr>
              <a:buSzPts val="12000"/>
              <a:buNone/>
              <a:defRPr sz="12000">
                <a:solidFill>
                  <a:srgbClr val="001F43"/>
                </a:solidFill>
              </a:defRPr>
            </a:lvl9pPr>
          </a:lstStyle>
          <a:p>
            <a:r>
              <a:t>xx%</a:t>
            </a:r>
          </a:p>
        </p:txBody>
      </p:sp>
      <p:sp>
        <p:nvSpPr>
          <p:cNvPr id="114" name="Google Shape;114;p18"/>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8"/>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16" name="Google Shape;116;p18"/>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17" name="Google Shape;117;p18"/>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18" name="Google Shape;118;p18"/>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
        <p:nvSpPr>
          <p:cNvPr id="119" name="Google Shape;119;p18"/>
          <p:cNvSpPr txBox="1"/>
          <p:nvPr>
            <p:ph idx="1" type="subTitle"/>
          </p:nvPr>
        </p:nvSpPr>
        <p:spPr>
          <a:xfrm>
            <a:off x="904650" y="2890575"/>
            <a:ext cx="7334700" cy="6558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1pPr>
            <a:lvl2pPr lvl="1"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2pPr>
            <a:lvl3pPr lvl="2"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3pPr>
            <a:lvl4pPr lvl="3"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4pPr>
            <a:lvl5pPr lvl="4"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5pPr>
            <a:lvl6pPr lvl="5"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6pPr>
            <a:lvl7pPr lvl="6"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7pPr>
            <a:lvl8pPr lvl="7"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8pPr>
            <a:lvl9pPr lvl="8"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age" type="blank">
  <p:cSld name="BLANK">
    <p:bg>
      <p:bgPr>
        <a:noFill/>
      </p:bgPr>
    </p:bg>
    <p:spTree>
      <p:nvGrpSpPr>
        <p:cNvPr id="120" name="Shape 120"/>
        <p:cNvGrpSpPr/>
        <p:nvPr/>
      </p:nvGrpSpPr>
      <p:grpSpPr>
        <a:xfrm>
          <a:off x="0" y="0"/>
          <a:ext cx="0" cy="0"/>
          <a:chOff x="0" y="0"/>
          <a:chExt cx="0" cy="0"/>
        </a:xfrm>
      </p:grpSpPr>
      <p:sp>
        <p:nvSpPr>
          <p:cNvPr id="121" name="Google Shape;121;p19"/>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19"/>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23" name="Google Shape;123;p19"/>
          <p:cNvSpPr txBox="1"/>
          <p:nvPr>
            <p:ph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24" name="Google Shape;124;p19"/>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25" name="Google Shape;125;p19"/>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ta Penutup">
  <p:cSld name="BLANK_1">
    <p:bg>
      <p:bgPr>
        <a:solidFill>
          <a:schemeClr val="lt2"/>
        </a:solidFill>
      </p:bgPr>
    </p:bg>
    <p:spTree>
      <p:nvGrpSpPr>
        <p:cNvPr id="126" name="Shape 126"/>
        <p:cNvGrpSpPr/>
        <p:nvPr/>
      </p:nvGrpSpPr>
      <p:grpSpPr>
        <a:xfrm>
          <a:off x="0" y="0"/>
          <a:ext cx="0" cy="0"/>
          <a:chOff x="0" y="0"/>
          <a:chExt cx="0" cy="0"/>
        </a:xfrm>
      </p:grpSpPr>
      <p:sp>
        <p:nvSpPr>
          <p:cNvPr id="127" name="Google Shape;127;p20"/>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20"/>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29" name="Google Shape;129;p20"/>
          <p:cNvSpPr txBox="1"/>
          <p:nvPr>
            <p:ph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pic>
        <p:nvPicPr>
          <p:cNvPr id="130" name="Google Shape;130;p20"/>
          <p:cNvPicPr preferRelativeResize="0"/>
          <p:nvPr/>
        </p:nvPicPr>
        <p:blipFill>
          <a:blip r:embed="rId3">
            <a:alphaModFix/>
          </a:blip>
          <a:stretch>
            <a:fillRect/>
          </a:stretch>
        </p:blipFill>
        <p:spPr>
          <a:xfrm>
            <a:off x="5477575" y="613938"/>
            <a:ext cx="2190699" cy="3729475"/>
          </a:xfrm>
          <a:prstGeom prst="rect">
            <a:avLst/>
          </a:prstGeom>
          <a:noFill/>
          <a:ln>
            <a:noFill/>
          </a:ln>
        </p:spPr>
      </p:pic>
      <p:sp>
        <p:nvSpPr>
          <p:cNvPr id="131" name="Google Shape;131;p20"/>
          <p:cNvSpPr txBox="1"/>
          <p:nvPr>
            <p:ph idx="1" type="body"/>
          </p:nvPr>
        </p:nvSpPr>
        <p:spPr>
          <a:xfrm>
            <a:off x="398625" y="372900"/>
            <a:ext cx="4173600" cy="402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Montserrat SemiBold"/>
              <a:buChar char="●"/>
              <a:defRPr sz="1400">
                <a:latin typeface="Montserrat SemiBold"/>
                <a:ea typeface="Montserrat SemiBold"/>
                <a:cs typeface="Montserrat SemiBold"/>
                <a:sym typeface="Montserrat SemiBold"/>
              </a:defRPr>
            </a:lvl1pPr>
            <a:lvl2pPr indent="-317500" lvl="1" marL="914400">
              <a:spcBef>
                <a:spcPts val="0"/>
              </a:spcBef>
              <a:spcAft>
                <a:spcPts val="0"/>
              </a:spcAft>
              <a:buSzPts val="1400"/>
              <a:buFont typeface="Montserrat SemiBold"/>
              <a:buChar char="○"/>
              <a:defRPr>
                <a:latin typeface="Montserrat SemiBold"/>
                <a:ea typeface="Montserrat SemiBold"/>
                <a:cs typeface="Montserrat SemiBold"/>
                <a:sym typeface="Montserrat SemiBold"/>
              </a:defRPr>
            </a:lvl2pPr>
            <a:lvl3pPr indent="-317500" lvl="2" marL="1371600">
              <a:spcBef>
                <a:spcPts val="0"/>
              </a:spcBef>
              <a:spcAft>
                <a:spcPts val="0"/>
              </a:spcAft>
              <a:buSzPts val="1400"/>
              <a:buFont typeface="Montserrat SemiBold"/>
              <a:buChar char="■"/>
              <a:defRPr>
                <a:latin typeface="Montserrat SemiBold"/>
                <a:ea typeface="Montserrat SemiBold"/>
                <a:cs typeface="Montserrat SemiBold"/>
                <a:sym typeface="Montserrat SemiBold"/>
              </a:defRPr>
            </a:lvl3pPr>
            <a:lvl4pPr indent="-317500" lvl="3" marL="1828800">
              <a:spcBef>
                <a:spcPts val="0"/>
              </a:spcBef>
              <a:spcAft>
                <a:spcPts val="0"/>
              </a:spcAft>
              <a:buSzPts val="1400"/>
              <a:buFont typeface="Montserrat SemiBold"/>
              <a:buChar char="●"/>
              <a:defRPr>
                <a:latin typeface="Montserrat SemiBold"/>
                <a:ea typeface="Montserrat SemiBold"/>
                <a:cs typeface="Montserrat SemiBold"/>
                <a:sym typeface="Montserrat SemiBold"/>
              </a:defRPr>
            </a:lvl4pPr>
            <a:lvl5pPr indent="-317500" lvl="4" marL="2286000">
              <a:spcBef>
                <a:spcPts val="0"/>
              </a:spcBef>
              <a:spcAft>
                <a:spcPts val="0"/>
              </a:spcAft>
              <a:buSzPts val="1400"/>
              <a:buFont typeface="Montserrat SemiBold"/>
              <a:buChar char="○"/>
              <a:defRPr>
                <a:latin typeface="Montserrat SemiBold"/>
                <a:ea typeface="Montserrat SemiBold"/>
                <a:cs typeface="Montserrat SemiBold"/>
                <a:sym typeface="Montserrat SemiBold"/>
              </a:defRPr>
            </a:lvl5pPr>
            <a:lvl6pPr indent="-317500" lvl="5" marL="2743200">
              <a:spcBef>
                <a:spcPts val="0"/>
              </a:spcBef>
              <a:spcAft>
                <a:spcPts val="0"/>
              </a:spcAft>
              <a:buSzPts val="1400"/>
              <a:buFont typeface="Montserrat SemiBold"/>
              <a:buChar char="■"/>
              <a:defRPr>
                <a:latin typeface="Montserrat SemiBold"/>
                <a:ea typeface="Montserrat SemiBold"/>
                <a:cs typeface="Montserrat SemiBold"/>
                <a:sym typeface="Montserrat SemiBold"/>
              </a:defRPr>
            </a:lvl6pPr>
            <a:lvl7pPr indent="-317500" lvl="6" marL="3200400">
              <a:spcBef>
                <a:spcPts val="0"/>
              </a:spcBef>
              <a:spcAft>
                <a:spcPts val="0"/>
              </a:spcAft>
              <a:buSzPts val="1400"/>
              <a:buFont typeface="Montserrat SemiBold"/>
              <a:buChar char="●"/>
              <a:defRPr>
                <a:latin typeface="Montserrat SemiBold"/>
                <a:ea typeface="Montserrat SemiBold"/>
                <a:cs typeface="Montserrat SemiBold"/>
                <a:sym typeface="Montserrat SemiBold"/>
              </a:defRPr>
            </a:lvl7pPr>
            <a:lvl8pPr indent="-317500" lvl="7" marL="3657600">
              <a:spcBef>
                <a:spcPts val="0"/>
              </a:spcBef>
              <a:spcAft>
                <a:spcPts val="0"/>
              </a:spcAft>
              <a:buSzPts val="1400"/>
              <a:buFont typeface="Montserrat SemiBold"/>
              <a:buChar char="○"/>
              <a:defRPr>
                <a:latin typeface="Montserrat SemiBold"/>
                <a:ea typeface="Montserrat SemiBold"/>
                <a:cs typeface="Montserrat SemiBold"/>
                <a:sym typeface="Montserrat SemiBold"/>
              </a:defRPr>
            </a:lvl8pPr>
            <a:lvl9pPr indent="-317500" lvl="8" marL="4114800">
              <a:spcBef>
                <a:spcPts val="0"/>
              </a:spcBef>
              <a:spcAft>
                <a:spcPts val="0"/>
              </a:spcAft>
              <a:buSzPts val="1400"/>
              <a:buFont typeface="Montserrat SemiBold"/>
              <a:buChar char="■"/>
              <a:defRPr>
                <a:latin typeface="Montserrat SemiBold"/>
                <a:ea typeface="Montserrat SemiBold"/>
                <a:cs typeface="Montserrat SemiBold"/>
                <a:sym typeface="Montserrat SemiBold"/>
              </a:defRPr>
            </a:lvl9pPr>
          </a:lstStyle>
          <a:p/>
        </p:txBody>
      </p:sp>
      <p:sp>
        <p:nvSpPr>
          <p:cNvPr id="132" name="Google Shape;132;p20"/>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33" name="Google Shape;133;p20"/>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SECTION_HEADER_3">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245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1pPr>
            <a:lvl2pPr lvl="1" rtl="0" algn="ctr">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2pPr>
            <a:lvl3pPr lvl="2" rtl="0" algn="ctr">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3pPr>
            <a:lvl4pPr lvl="3" rtl="0" algn="ctr">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4pPr>
            <a:lvl5pPr lvl="4" rtl="0" algn="ctr">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5pPr>
            <a:lvl6pPr lvl="5" rtl="0" algn="ctr">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6pPr>
            <a:lvl7pPr lvl="6" rtl="0" algn="ctr">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7pPr>
            <a:lvl8pPr lvl="7" rtl="0" algn="ctr">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8pPr>
            <a:lvl9pPr lvl="8" rtl="0" algn="ctr">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9pPr>
          </a:lstStyle>
          <a:p/>
        </p:txBody>
      </p:sp>
      <p:pic>
        <p:nvPicPr>
          <p:cNvPr id="15" name="Google Shape;15;p3"/>
          <p:cNvPicPr preferRelativeResize="0"/>
          <p:nvPr/>
        </p:nvPicPr>
        <p:blipFill rotWithShape="1">
          <a:blip r:embed="rId3">
            <a:alphaModFix/>
          </a:blip>
          <a:srcRect b="52810" l="0" r="0" t="0"/>
          <a:stretch/>
        </p:blipFill>
        <p:spPr>
          <a:xfrm>
            <a:off x="1903575" y="1240050"/>
            <a:ext cx="4163933" cy="39034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134" name="Shape 134"/>
        <p:cNvGrpSpPr/>
        <p:nvPr/>
      </p:nvGrpSpPr>
      <p:grpSpPr>
        <a:xfrm>
          <a:off x="0" y="0"/>
          <a:ext cx="0" cy="0"/>
          <a:chOff x="0" y="0"/>
          <a:chExt cx="0" cy="0"/>
        </a:xfrm>
      </p:grpSpPr>
      <p:sp>
        <p:nvSpPr>
          <p:cNvPr id="135" name="Google Shape;135;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6" name="Google Shape;136;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 name="Google Shape;13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_2">
    <p:bg>
      <p:bgPr>
        <a:solidFill>
          <a:schemeClr val="lt1"/>
        </a:solidFill>
      </p:bgPr>
    </p:bg>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2pPr>
            <a:lvl3pPr lvl="2"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3pPr>
            <a:lvl4pPr lvl="3"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4pPr>
            <a:lvl5pPr lvl="4"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5pPr>
            <a:lvl6pPr lvl="5"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6pPr>
            <a:lvl7pPr lvl="6"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7pPr>
            <a:lvl8pPr lvl="7"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8pPr>
            <a:lvl9pPr lvl="8"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9pPr>
          </a:lstStyle>
          <a:p/>
        </p:txBody>
      </p:sp>
      <p:sp>
        <p:nvSpPr>
          <p:cNvPr id="144" name="Google Shape;14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434343"/>
              </a:buClr>
              <a:buSzPts val="1800"/>
              <a:buFont typeface="Montserrat"/>
              <a:buChar char="●"/>
              <a:defRPr>
                <a:solidFill>
                  <a:srgbClr val="434343"/>
                </a:solidFill>
                <a:latin typeface="Montserrat"/>
                <a:ea typeface="Montserrat"/>
                <a:cs typeface="Montserrat"/>
                <a:sym typeface="Montserrat"/>
              </a:defRPr>
            </a:lvl1pPr>
            <a:lvl2pPr indent="-317500" lvl="1" marL="9144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2pPr>
            <a:lvl3pPr indent="-317500" lvl="2" marL="13716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3pPr>
            <a:lvl4pPr indent="-317500" lvl="3" marL="18288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4pPr>
            <a:lvl5pPr indent="-317500" lvl="4" marL="22860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5pPr>
            <a:lvl6pPr indent="-317500" lvl="5" marL="27432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6pPr>
            <a:lvl7pPr indent="-317500" lvl="6" marL="32004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7pPr>
            <a:lvl8pPr indent="-317500" lvl="7" marL="36576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8pPr>
            <a:lvl9pPr indent="-317500" lvl="8" marL="41148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9pPr>
          </a:lstStyle>
          <a:p/>
        </p:txBody>
      </p:sp>
      <p:sp>
        <p:nvSpPr>
          <p:cNvPr id="145" name="Google Shape;145;p23"/>
          <p:cNvSpPr/>
          <p:nvPr/>
        </p:nvSpPr>
        <p:spPr>
          <a:xfrm>
            <a:off x="-22800" y="4568875"/>
            <a:ext cx="9189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3"/>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47" name="Google Shape;147;p23"/>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48" name="Google Shape;148;p23"/>
          <p:cNvSpPr/>
          <p:nvPr/>
        </p:nvSpPr>
        <p:spPr>
          <a:xfrm>
            <a:off x="-3159" y="432744"/>
            <a:ext cx="63900" cy="594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 name="Google Shape;149;p23"/>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50" name="Google Shape;150;p23"/>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151" name="Shape 151"/>
        <p:cNvGrpSpPr/>
        <p:nvPr/>
      </p:nvGrpSpPr>
      <p:grpSpPr>
        <a:xfrm>
          <a:off x="0" y="0"/>
          <a:ext cx="0" cy="0"/>
          <a:chOff x="0" y="0"/>
          <a:chExt cx="0" cy="0"/>
        </a:xfrm>
      </p:grpSpPr>
      <p:sp>
        <p:nvSpPr>
          <p:cNvPr id="152" name="Google Shape;152;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1pPr>
            <a:lvl2pPr lvl="1" rtl="0" algn="ctr">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2pPr>
            <a:lvl3pPr lvl="2" rtl="0" algn="ctr">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3pPr>
            <a:lvl4pPr lvl="3" rtl="0" algn="ctr">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4pPr>
            <a:lvl5pPr lvl="4" rtl="0" algn="ctr">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5pPr>
            <a:lvl6pPr lvl="5" rtl="0" algn="ctr">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6pPr>
            <a:lvl7pPr lvl="6" rtl="0" algn="ctr">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7pPr>
            <a:lvl8pPr lvl="7" rtl="0" algn="ctr">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8pPr>
            <a:lvl9pPr lvl="8" rtl="0" algn="ctr">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9pPr>
          </a:lstStyle>
          <a:p/>
        </p:txBody>
      </p:sp>
      <p:sp>
        <p:nvSpPr>
          <p:cNvPr id="153" name="Google Shape;153;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1pPr>
            <a:lvl2pPr lvl="1" rtl="0" algn="ctr">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2pPr>
            <a:lvl3pPr lvl="2" rtl="0" algn="ctr">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3pPr>
            <a:lvl4pPr lvl="3" rtl="0" algn="ctr">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4pPr>
            <a:lvl5pPr lvl="4" rtl="0" algn="ctr">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5pPr>
            <a:lvl6pPr lvl="5" rtl="0" algn="ctr">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6pPr>
            <a:lvl7pPr lvl="6" rtl="0" algn="ctr">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7pPr>
            <a:lvl8pPr lvl="7" rtl="0" algn="ctr">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8pPr>
            <a:lvl9pPr lvl="8" rtl="0" algn="ctr">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9pPr>
          </a:lstStyle>
          <a:p/>
        </p:txBody>
      </p:sp>
      <p:sp>
        <p:nvSpPr>
          <p:cNvPr id="154" name="Google Shape;15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SECTION_HEADER_2_2">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25"/>
          <p:cNvSpPr/>
          <p:nvPr/>
        </p:nvSpPr>
        <p:spPr>
          <a:xfrm>
            <a:off x="0" y="2649675"/>
            <a:ext cx="9144000" cy="24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5"/>
          <p:cNvPicPr preferRelativeResize="0"/>
          <p:nvPr/>
        </p:nvPicPr>
        <p:blipFill>
          <a:blip r:embed="rId3">
            <a:alphaModFix/>
          </a:blip>
          <a:stretch>
            <a:fillRect/>
          </a:stretch>
        </p:blipFill>
        <p:spPr>
          <a:xfrm>
            <a:off x="6847600" y="4391350"/>
            <a:ext cx="1974299" cy="525100"/>
          </a:xfrm>
          <a:prstGeom prst="rect">
            <a:avLst/>
          </a:prstGeom>
          <a:noFill/>
          <a:ln>
            <a:noFill/>
          </a:ln>
        </p:spPr>
      </p:pic>
      <p:pic>
        <p:nvPicPr>
          <p:cNvPr id="158" name="Google Shape;158;p25"/>
          <p:cNvPicPr preferRelativeResize="0"/>
          <p:nvPr/>
        </p:nvPicPr>
        <p:blipFill>
          <a:blip r:embed="rId4">
            <a:alphaModFix/>
          </a:blip>
          <a:stretch>
            <a:fillRect/>
          </a:stretch>
        </p:blipFill>
        <p:spPr>
          <a:xfrm>
            <a:off x="1924172" y="339251"/>
            <a:ext cx="5295647" cy="37441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inal Topic">
  <p:cSld name="SECTION_HEADER_2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6"/>
          <p:cNvSpPr/>
          <p:nvPr/>
        </p:nvSpPr>
        <p:spPr>
          <a:xfrm>
            <a:off x="0" y="2649675"/>
            <a:ext cx="9144000" cy="24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6"/>
          <p:cNvPicPr preferRelativeResize="0"/>
          <p:nvPr/>
        </p:nvPicPr>
        <p:blipFill>
          <a:blip r:embed="rId3">
            <a:alphaModFix/>
          </a:blip>
          <a:stretch>
            <a:fillRect/>
          </a:stretch>
        </p:blipFill>
        <p:spPr>
          <a:xfrm>
            <a:off x="6847600" y="4391350"/>
            <a:ext cx="1974299" cy="525100"/>
          </a:xfrm>
          <a:prstGeom prst="rect">
            <a:avLst/>
          </a:prstGeom>
          <a:noFill/>
          <a:ln>
            <a:noFill/>
          </a:ln>
        </p:spPr>
      </p:pic>
      <p:pic>
        <p:nvPicPr>
          <p:cNvPr id="162" name="Google Shape;162;p26"/>
          <p:cNvPicPr preferRelativeResize="0"/>
          <p:nvPr/>
        </p:nvPicPr>
        <p:blipFill>
          <a:blip r:embed="rId4">
            <a:alphaModFix/>
          </a:blip>
          <a:stretch>
            <a:fillRect/>
          </a:stretch>
        </p:blipFill>
        <p:spPr>
          <a:xfrm>
            <a:off x="1924172" y="339251"/>
            <a:ext cx="5295647" cy="3744199"/>
          </a:xfrm>
          <a:prstGeom prst="rect">
            <a:avLst/>
          </a:prstGeom>
          <a:noFill/>
          <a:ln>
            <a:noFill/>
          </a:ln>
        </p:spPr>
      </p:pic>
      <p:sp>
        <p:nvSpPr>
          <p:cNvPr id="163" name="Google Shape;163;p26"/>
          <p:cNvSpPr/>
          <p:nvPr/>
        </p:nvSpPr>
        <p:spPr>
          <a:xfrm>
            <a:off x="327800" y="4581550"/>
            <a:ext cx="2354100" cy="304800"/>
          </a:xfrm>
          <a:prstGeom prst="roundRect">
            <a:avLst>
              <a:gd fmla="val 49420" name="adj"/>
            </a:avLst>
          </a:prstGeom>
          <a:solidFill>
            <a:srgbClr val="F09624"/>
          </a:solidFill>
          <a:ln cap="flat" cmpd="sng" w="38100">
            <a:solidFill>
              <a:srgbClr val="3D27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nvSpPr>
        <p:spPr>
          <a:xfrm>
            <a:off x="261950" y="4186250"/>
            <a:ext cx="128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3D273E"/>
                </a:solidFill>
                <a:latin typeface="Montserrat"/>
                <a:ea typeface="Montserrat"/>
                <a:cs typeface="Montserrat"/>
                <a:sym typeface="Montserrat"/>
              </a:rPr>
              <a:t>Chapter</a:t>
            </a:r>
            <a:r>
              <a:rPr b="1" lang="en" sz="1600">
                <a:solidFill>
                  <a:srgbClr val="001F43"/>
                </a:solidFill>
                <a:latin typeface="Montserrat"/>
                <a:ea typeface="Montserrat"/>
                <a:cs typeface="Montserrat"/>
                <a:sym typeface="Montserrat"/>
              </a:rPr>
              <a:t> ✔</a:t>
            </a:r>
            <a:r>
              <a:rPr b="1" lang="en" sz="1600">
                <a:solidFill>
                  <a:srgbClr val="3D273E"/>
                </a:solidFill>
                <a:latin typeface="Montserrat"/>
                <a:ea typeface="Montserrat"/>
                <a:cs typeface="Montserrat"/>
                <a:sym typeface="Montserrat"/>
              </a:rPr>
              <a:t> </a:t>
            </a:r>
            <a:endParaRPr b="1" sz="1600">
              <a:solidFill>
                <a:srgbClr val="3D273E"/>
              </a:solidFill>
              <a:latin typeface="Montserrat"/>
              <a:ea typeface="Montserrat"/>
              <a:cs typeface="Montserrat"/>
              <a:sym typeface="Montserrat"/>
            </a:endParaRPr>
          </a:p>
        </p:txBody>
      </p:sp>
      <p:sp>
        <p:nvSpPr>
          <p:cNvPr id="165" name="Google Shape;165;p26"/>
          <p:cNvSpPr txBox="1"/>
          <p:nvPr/>
        </p:nvSpPr>
        <p:spPr>
          <a:xfrm>
            <a:off x="1644950" y="4564600"/>
            <a:ext cx="128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4B2F4C"/>
                </a:solidFill>
                <a:latin typeface="Montserrat"/>
                <a:ea typeface="Montserrat"/>
                <a:cs typeface="Montserrat"/>
                <a:sym typeface="Montserrat"/>
              </a:rPr>
              <a:t>completed </a:t>
            </a:r>
            <a:endParaRPr b="1" sz="1000">
              <a:solidFill>
                <a:srgbClr val="4B2F4C"/>
              </a:solidFill>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bg>
      <p:bgPr>
        <a:solidFill>
          <a:schemeClr val="lt1"/>
        </a:solidFill>
      </p:bgPr>
    </p:bg>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2pPr>
            <a:lvl3pPr lvl="2"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3pPr>
            <a:lvl4pPr lvl="3"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4pPr>
            <a:lvl5pPr lvl="4"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5pPr>
            <a:lvl6pPr lvl="5"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6pPr>
            <a:lvl7pPr lvl="6"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7pPr>
            <a:lvl8pPr lvl="7"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8pPr>
            <a:lvl9pPr lvl="8"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9pPr>
          </a:lstStyle>
          <a:p/>
        </p:txBody>
      </p:sp>
      <p:sp>
        <p:nvSpPr>
          <p:cNvPr id="168" name="Google Shape;16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rgbClr val="434343"/>
              </a:buClr>
              <a:buSzPts val="1800"/>
              <a:buFont typeface="Montserrat"/>
              <a:buChar char="●"/>
              <a:defRPr>
                <a:solidFill>
                  <a:srgbClr val="434343"/>
                </a:solidFill>
                <a:latin typeface="Montserrat"/>
                <a:ea typeface="Montserrat"/>
                <a:cs typeface="Montserrat"/>
                <a:sym typeface="Montserrat"/>
              </a:defRPr>
            </a:lvl1pPr>
            <a:lvl2pPr indent="-317500" lvl="1" marL="9144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2pPr>
            <a:lvl3pPr indent="-317500" lvl="2" marL="13716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3pPr>
            <a:lvl4pPr indent="-317500" lvl="3" marL="18288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4pPr>
            <a:lvl5pPr indent="-317500" lvl="4" marL="22860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5pPr>
            <a:lvl6pPr indent="-317500" lvl="5" marL="27432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6pPr>
            <a:lvl7pPr indent="-317500" lvl="6" marL="32004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7pPr>
            <a:lvl8pPr indent="-317500" lvl="7" marL="36576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8pPr>
            <a:lvl9pPr indent="-317500" lvl="8" marL="41148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9pPr>
          </a:lstStyle>
          <a:p/>
        </p:txBody>
      </p:sp>
      <p:sp>
        <p:nvSpPr>
          <p:cNvPr id="169" name="Google Shape;169;p27"/>
          <p:cNvSpPr/>
          <p:nvPr/>
        </p:nvSpPr>
        <p:spPr>
          <a:xfrm>
            <a:off x="-22800" y="4568875"/>
            <a:ext cx="9189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7"/>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71" name="Google Shape;171;p27"/>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72" name="Google Shape;172;p27"/>
          <p:cNvSpPr txBox="1"/>
          <p:nvPr>
            <p:ph idx="3" type="title"/>
          </p:nvPr>
        </p:nvSpPr>
        <p:spPr>
          <a:xfrm>
            <a:off x="6363125" y="4579675"/>
            <a:ext cx="2121000" cy="5727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73" name="Google Shape;173;p27"/>
          <p:cNvSpPr/>
          <p:nvPr/>
        </p:nvSpPr>
        <p:spPr>
          <a:xfrm>
            <a:off x="-3159" y="432744"/>
            <a:ext cx="63900" cy="594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2">
    <p:bg>
      <p:bgPr>
        <a:solidFill>
          <a:srgbClr val="001F43"/>
        </a:solidFill>
      </p:bgPr>
    </p:bg>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1pPr>
            <a:lvl2pPr lvl="1"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2pPr>
            <a:lvl3pPr lvl="2"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3pPr>
            <a:lvl4pPr lvl="3"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4pPr>
            <a:lvl5pPr lvl="4"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5pPr>
            <a:lvl6pPr lvl="5"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6pPr>
            <a:lvl7pPr lvl="6"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7pPr>
            <a:lvl8pPr lvl="7"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8pPr>
            <a:lvl9pPr lvl="8"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9pPr>
          </a:lstStyle>
          <a:p/>
        </p:txBody>
      </p:sp>
      <p:sp>
        <p:nvSpPr>
          <p:cNvPr id="176" name="Google Shape;176;p28"/>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8"/>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78" name="Google Shape;178;p28"/>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79" name="Google Shape;179;p28"/>
          <p:cNvSpPr txBox="1"/>
          <p:nvPr>
            <p:ph idx="3" type="title"/>
          </p:nvPr>
        </p:nvSpPr>
        <p:spPr>
          <a:xfrm>
            <a:off x="6363125" y="4579675"/>
            <a:ext cx="2121000" cy="5727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80" name="Google Shape;180;p28"/>
          <p:cNvSpPr/>
          <p:nvPr/>
        </p:nvSpPr>
        <p:spPr>
          <a:xfrm>
            <a:off x="-3159" y="432744"/>
            <a:ext cx="63900" cy="59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noFill/>
      </p:bgPr>
    </p:bg>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2pPr>
            <a:lvl3pPr lvl="2"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3pPr>
            <a:lvl4pPr lvl="3"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4pPr>
            <a:lvl5pPr lvl="4"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5pPr>
            <a:lvl6pPr lvl="5"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6pPr>
            <a:lvl7pPr lvl="6"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7pPr>
            <a:lvl8pPr lvl="7"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8pPr>
            <a:lvl9pPr lvl="8"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9pPr>
          </a:lstStyle>
          <a:p/>
        </p:txBody>
      </p:sp>
      <p:sp>
        <p:nvSpPr>
          <p:cNvPr id="183" name="Google Shape;183;p29"/>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9"/>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85" name="Google Shape;185;p29"/>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86" name="Google Shape;186;p29"/>
          <p:cNvSpPr txBox="1"/>
          <p:nvPr>
            <p:ph idx="3" type="title"/>
          </p:nvPr>
        </p:nvSpPr>
        <p:spPr>
          <a:xfrm>
            <a:off x="6363125" y="4579675"/>
            <a:ext cx="2121000" cy="5727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87" name="Google Shape;187;p29"/>
          <p:cNvSpPr/>
          <p:nvPr/>
        </p:nvSpPr>
        <p:spPr>
          <a:xfrm>
            <a:off x="-3159" y="432744"/>
            <a:ext cx="63900" cy="594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2">
  <p:cSld name="BLANK_2">
    <p:bg>
      <p:bgPr>
        <a:noFill/>
      </p:bgPr>
    </p:bg>
    <p:spTree>
      <p:nvGrpSpPr>
        <p:cNvPr id="188" name="Shape 188"/>
        <p:cNvGrpSpPr/>
        <p:nvPr/>
      </p:nvGrpSpPr>
      <p:grpSpPr>
        <a:xfrm>
          <a:off x="0" y="0"/>
          <a:ext cx="0" cy="0"/>
          <a:chOff x="0" y="0"/>
          <a:chExt cx="0" cy="0"/>
        </a:xfrm>
      </p:grpSpPr>
      <p:sp>
        <p:nvSpPr>
          <p:cNvPr id="189" name="Google Shape;189;p30"/>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0"/>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91" name="Google Shape;191;p30"/>
          <p:cNvSpPr txBox="1"/>
          <p:nvPr>
            <p:ph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192" name="Google Shape;192;p30"/>
          <p:cNvSpPr txBox="1"/>
          <p:nvPr>
            <p:ph idx="2" type="title"/>
          </p:nvPr>
        </p:nvSpPr>
        <p:spPr>
          <a:xfrm>
            <a:off x="6363125" y="4579675"/>
            <a:ext cx="2121000" cy="5727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3">
  <p:cSld name="TITLE_AND_BODY_1_2_1">
    <p:bg>
      <p:bgPr>
        <a:solidFill>
          <a:srgbClr val="761A79"/>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4495500" y="1740425"/>
            <a:ext cx="4260600" cy="1125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2pPr>
            <a:lvl3pPr lvl="2" rtl="0" algn="ctr">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3pPr>
            <a:lvl4pPr lvl="3" rtl="0" algn="ctr">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4pPr>
            <a:lvl5pPr lvl="4" rtl="0" algn="ctr">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5pPr>
            <a:lvl6pPr lvl="5" rtl="0" algn="ctr">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6pPr>
            <a:lvl7pPr lvl="6" rtl="0" algn="ctr">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7pPr>
            <a:lvl8pPr lvl="7" rtl="0" algn="ctr">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8pPr>
            <a:lvl9pPr lvl="8" rtl="0" algn="ctr">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9pPr>
          </a:lstStyle>
          <a:p/>
        </p:txBody>
      </p:sp>
      <p:sp>
        <p:nvSpPr>
          <p:cNvPr id="18" name="Google Shape;18;p4"/>
          <p:cNvSpPr/>
          <p:nvPr>
            <p:ph idx="2" type="pic"/>
          </p:nvPr>
        </p:nvSpPr>
        <p:spPr>
          <a:xfrm>
            <a:off x="0" y="0"/>
            <a:ext cx="3947700" cy="5143500"/>
          </a:xfrm>
          <a:prstGeom prst="rect">
            <a:avLst/>
          </a:prstGeom>
          <a:noFill/>
          <a:ln>
            <a:noFill/>
          </a:ln>
        </p:spPr>
      </p:sp>
      <p:sp>
        <p:nvSpPr>
          <p:cNvPr id="19" name="Google Shape;19;p4"/>
          <p:cNvSpPr/>
          <p:nvPr/>
        </p:nvSpPr>
        <p:spPr>
          <a:xfrm>
            <a:off x="3936725" y="2944500"/>
            <a:ext cx="148500" cy="950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3936725" y="3894900"/>
            <a:ext cx="148500" cy="1248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3936725" y="0"/>
            <a:ext cx="148500" cy="2944200"/>
          </a:xfrm>
          <a:prstGeom prst="rect">
            <a:avLst/>
          </a:prstGeom>
          <a:solidFill>
            <a:srgbClr val="001F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3" type="title"/>
          </p:nvPr>
        </p:nvSpPr>
        <p:spPr>
          <a:xfrm>
            <a:off x="4495500" y="3390450"/>
            <a:ext cx="4260600" cy="11253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1pPr>
            <a:lvl2pPr lvl="1" rtl="0" algn="ctr">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9pPr>
          </a:lstStyle>
          <a:p/>
        </p:txBody>
      </p:sp>
      <p:sp>
        <p:nvSpPr>
          <p:cNvPr id="23" name="Google Shape;23;p4"/>
          <p:cNvSpPr/>
          <p:nvPr/>
        </p:nvSpPr>
        <p:spPr>
          <a:xfrm rot="-5400000">
            <a:off x="5926526" y="2137400"/>
            <a:ext cx="55500" cy="1916400"/>
          </a:xfrm>
          <a:prstGeom prst="rect">
            <a:avLst/>
          </a:prstGeom>
          <a:solidFill>
            <a:srgbClr val="001F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rot="-5400000">
            <a:off x="7814529" y="2567600"/>
            <a:ext cx="55500" cy="1056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7085423" y="2894900"/>
            <a:ext cx="55500" cy="401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
  <p:cSld name="TITLE_AND_TWO_COLUMNS_1">
    <p:bg>
      <p:bgPr>
        <a:noFill/>
      </p:bgPr>
    </p:bg>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3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34343"/>
              </a:buClr>
              <a:buSzPts val="1400"/>
              <a:buFont typeface="Montserrat"/>
              <a:buChar char="●"/>
              <a:defRPr sz="1400">
                <a:solidFill>
                  <a:srgbClr val="434343"/>
                </a:solidFill>
                <a:latin typeface="Montserrat"/>
                <a:ea typeface="Montserrat"/>
                <a:cs typeface="Montserrat"/>
                <a:sym typeface="Montserrat"/>
              </a:defRPr>
            </a:lvl1pPr>
            <a:lvl2pPr indent="-304800" lvl="1" marL="9144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2pPr>
            <a:lvl3pPr indent="-304800" lvl="2" marL="13716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3pPr>
            <a:lvl4pPr indent="-304800" lvl="3" marL="1828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4pPr>
            <a:lvl5pPr indent="-304800" lvl="4" marL="22860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5pPr>
            <a:lvl6pPr indent="-304800" lvl="5" marL="27432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6pPr>
            <a:lvl7pPr indent="-304800" lvl="6" marL="32004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7pPr>
            <a:lvl8pPr indent="-304800" lvl="7" marL="36576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8pPr>
            <a:lvl9pPr indent="-304800" lvl="8" marL="411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9pPr>
          </a:lstStyle>
          <a:p/>
        </p:txBody>
      </p:sp>
      <p:sp>
        <p:nvSpPr>
          <p:cNvPr id="196" name="Google Shape;196;p3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434343"/>
              </a:buClr>
              <a:buSzPts val="1400"/>
              <a:buFont typeface="Montserrat"/>
              <a:buChar char="●"/>
              <a:defRPr sz="1400">
                <a:solidFill>
                  <a:srgbClr val="434343"/>
                </a:solidFill>
                <a:latin typeface="Montserrat"/>
                <a:ea typeface="Montserrat"/>
                <a:cs typeface="Montserrat"/>
                <a:sym typeface="Montserrat"/>
              </a:defRPr>
            </a:lvl1pPr>
            <a:lvl2pPr indent="-304800" lvl="1" marL="9144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2pPr>
            <a:lvl3pPr indent="-304800" lvl="2" marL="13716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3pPr>
            <a:lvl4pPr indent="-304800" lvl="3" marL="1828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4pPr>
            <a:lvl5pPr indent="-304800" lvl="4" marL="22860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5pPr>
            <a:lvl6pPr indent="-304800" lvl="5" marL="27432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6pPr>
            <a:lvl7pPr indent="-304800" lvl="6" marL="32004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7pPr>
            <a:lvl8pPr indent="-304800" lvl="7" marL="36576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8pPr>
            <a:lvl9pPr indent="-304800" lvl="8" marL="411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9pPr>
          </a:lstStyle>
          <a:p/>
        </p:txBody>
      </p:sp>
      <p:sp>
        <p:nvSpPr>
          <p:cNvPr id="197" name="Google Shape;197;p31"/>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1"/>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99" name="Google Shape;199;p31"/>
          <p:cNvSpPr txBox="1"/>
          <p:nvPr>
            <p:ph idx="3"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200" name="Google Shape;200;p31"/>
          <p:cNvSpPr txBox="1"/>
          <p:nvPr>
            <p:ph idx="4" type="title"/>
          </p:nvPr>
        </p:nvSpPr>
        <p:spPr>
          <a:xfrm>
            <a:off x="6363125" y="4579675"/>
            <a:ext cx="2121000" cy="5727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lgn="r">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201" name="Google Shape;201;p31"/>
          <p:cNvSpPr/>
          <p:nvPr/>
        </p:nvSpPr>
        <p:spPr>
          <a:xfrm>
            <a:off x="-3159" y="432744"/>
            <a:ext cx="63900" cy="594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1pPr>
            <a:lvl2pPr lvl="1"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2pPr>
            <a:lvl3pPr lvl="2"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3pPr>
            <a:lvl4pPr lvl="3"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4pPr>
            <a:lvl5pPr lvl="4"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5pPr>
            <a:lvl6pPr lvl="5"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6pPr>
            <a:lvl7pPr lvl="6"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7pPr>
            <a:lvl8pPr lvl="7"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8pPr>
            <a:lvl9pPr lvl="8"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SECTION_HEADER_2">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p:nvPr/>
        </p:nvSpPr>
        <p:spPr>
          <a:xfrm>
            <a:off x="0" y="2649675"/>
            <a:ext cx="9144000" cy="24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6"/>
          <p:cNvPicPr preferRelativeResize="0"/>
          <p:nvPr/>
        </p:nvPicPr>
        <p:blipFill>
          <a:blip r:embed="rId3">
            <a:alphaModFix/>
          </a:blip>
          <a:stretch>
            <a:fillRect/>
          </a:stretch>
        </p:blipFill>
        <p:spPr>
          <a:xfrm>
            <a:off x="332500" y="4316450"/>
            <a:ext cx="2354028" cy="600000"/>
          </a:xfrm>
          <a:prstGeom prst="rect">
            <a:avLst/>
          </a:prstGeom>
          <a:noFill/>
          <a:ln>
            <a:noFill/>
          </a:ln>
        </p:spPr>
      </p:pic>
      <p:pic>
        <p:nvPicPr>
          <p:cNvPr id="31" name="Google Shape;31;p6"/>
          <p:cNvPicPr preferRelativeResize="0"/>
          <p:nvPr/>
        </p:nvPicPr>
        <p:blipFill>
          <a:blip r:embed="rId4">
            <a:alphaModFix/>
          </a:blip>
          <a:stretch>
            <a:fillRect/>
          </a:stretch>
        </p:blipFill>
        <p:spPr>
          <a:xfrm>
            <a:off x="6847600" y="4391350"/>
            <a:ext cx="1974299" cy="525100"/>
          </a:xfrm>
          <a:prstGeom prst="rect">
            <a:avLst/>
          </a:prstGeom>
          <a:noFill/>
          <a:ln>
            <a:noFill/>
          </a:ln>
        </p:spPr>
      </p:pic>
      <p:pic>
        <p:nvPicPr>
          <p:cNvPr id="32" name="Google Shape;32;p6"/>
          <p:cNvPicPr preferRelativeResize="0"/>
          <p:nvPr/>
        </p:nvPicPr>
        <p:blipFill>
          <a:blip r:embed="rId5">
            <a:alphaModFix/>
          </a:blip>
          <a:stretch>
            <a:fillRect/>
          </a:stretch>
        </p:blipFill>
        <p:spPr>
          <a:xfrm>
            <a:off x="1924172" y="339251"/>
            <a:ext cx="5295647" cy="37441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1pPr>
            <a:lvl2pPr lvl="1"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2pPr>
            <a:lvl3pPr lvl="2"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3pPr>
            <a:lvl4pPr lvl="3"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4pPr>
            <a:lvl5pPr lvl="4"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5pPr>
            <a:lvl6pPr lvl="5"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6pPr>
            <a:lvl7pPr lvl="6"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7pPr>
            <a:lvl8pPr lvl="7"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8pPr>
            <a:lvl9pPr lvl="8"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SECTION_HEADER_1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8"/>
          <p:cNvSpPr txBox="1"/>
          <p:nvPr/>
        </p:nvSpPr>
        <p:spPr>
          <a:xfrm>
            <a:off x="551925" y="457200"/>
            <a:ext cx="540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0">
                <a:solidFill>
                  <a:schemeClr val="lt1"/>
                </a:solidFill>
                <a:latin typeface="Montserrat"/>
                <a:ea typeface="Montserrat"/>
                <a:cs typeface="Montserrat"/>
                <a:sym typeface="Montserrat"/>
              </a:rPr>
              <a:t>“</a:t>
            </a:r>
            <a:endParaRPr b="1" sz="9000">
              <a:solidFill>
                <a:schemeClr val="lt1"/>
              </a:solidFill>
              <a:latin typeface="Montserrat"/>
              <a:ea typeface="Montserrat"/>
              <a:cs typeface="Montserrat"/>
              <a:sym typeface="Montserrat"/>
            </a:endParaRPr>
          </a:p>
        </p:txBody>
      </p:sp>
      <p:sp>
        <p:nvSpPr>
          <p:cNvPr id="37" name="Google Shape;37;p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1pPr>
            <a:lvl2pPr lvl="1"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2pPr>
            <a:lvl3pPr lvl="2"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3pPr>
            <a:lvl4pPr lvl="3"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4pPr>
            <a:lvl5pPr lvl="4"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5pPr>
            <a:lvl6pPr lvl="5"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6pPr>
            <a:lvl7pPr lvl="6"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7pPr>
            <a:lvl8pPr lvl="7"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8pPr>
            <a:lvl9pPr lvl="8" rtl="0" algn="ctr">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9pPr>
          </a:lstStyle>
          <a:p/>
        </p:txBody>
      </p:sp>
      <p:sp>
        <p:nvSpPr>
          <p:cNvPr id="38" name="Google Shape;38;p8"/>
          <p:cNvSpPr txBox="1"/>
          <p:nvPr>
            <p:ph idx="2" type="title"/>
          </p:nvPr>
        </p:nvSpPr>
        <p:spPr>
          <a:xfrm>
            <a:off x="311700" y="39592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1pPr>
            <a:lvl2pPr lvl="1" rtl="0" algn="ctr">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2pPr>
            <a:lvl3pPr lvl="2" rtl="0" algn="ctr">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3pPr>
            <a:lvl4pPr lvl="3" rtl="0" algn="ctr">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4pPr>
            <a:lvl5pPr lvl="4" rtl="0" algn="ctr">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5pPr>
            <a:lvl6pPr lvl="5" rtl="0" algn="ctr">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6pPr>
            <a:lvl7pPr lvl="6" rtl="0" algn="ctr">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7pPr>
            <a:lvl8pPr lvl="7" rtl="0" algn="ctr">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8pPr>
            <a:lvl9pPr lvl="8" rtl="0" algn="ctr">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Text &amp; Image)" type="tx">
  <p:cSld name="TITLE_AND_BODY">
    <p:bg>
      <p:bgPr>
        <a:solidFill>
          <a:schemeClr val="lt1"/>
        </a:solid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311700" y="445025"/>
            <a:ext cx="32373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761A79"/>
              </a:buClr>
              <a:buSzPts val="2000"/>
              <a:buFont typeface="Montserrat ExtraBold"/>
              <a:buNone/>
              <a:defRPr sz="2000">
                <a:solidFill>
                  <a:srgbClr val="761A79"/>
                </a:solidFill>
                <a:latin typeface="Montserrat ExtraBold"/>
                <a:ea typeface="Montserrat ExtraBold"/>
                <a:cs typeface="Montserrat ExtraBold"/>
                <a:sym typeface="Montserrat ExtraBold"/>
              </a:defRPr>
            </a:lvl1pPr>
            <a:lvl2pPr lvl="1">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2pPr>
            <a:lvl3pPr lvl="2">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3pPr>
            <a:lvl4pPr lvl="3">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4pPr>
            <a:lvl5pPr lvl="4">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5pPr>
            <a:lvl6pPr lvl="5">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6pPr>
            <a:lvl7pPr lvl="6">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7pPr>
            <a:lvl8pPr lvl="7">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8pPr>
            <a:lvl9pPr lvl="8">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9pPr>
          </a:lstStyle>
          <a:p/>
        </p:txBody>
      </p:sp>
      <p:sp>
        <p:nvSpPr>
          <p:cNvPr id="41" name="Google Shape;41;p9"/>
          <p:cNvSpPr txBox="1"/>
          <p:nvPr>
            <p:ph idx="1" type="body"/>
          </p:nvPr>
        </p:nvSpPr>
        <p:spPr>
          <a:xfrm>
            <a:off x="311700" y="1152475"/>
            <a:ext cx="32373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001F43"/>
              </a:buClr>
              <a:buSzPts val="1400"/>
              <a:buFont typeface="Montserrat"/>
              <a:buChar char="●"/>
              <a:defRPr sz="1400">
                <a:solidFill>
                  <a:srgbClr val="001F43"/>
                </a:solidFill>
                <a:latin typeface="Montserrat"/>
                <a:ea typeface="Montserrat"/>
                <a:cs typeface="Montserrat"/>
                <a:sym typeface="Montserrat"/>
              </a:defRPr>
            </a:lvl1pPr>
            <a:lvl2pPr indent="-304800" lvl="1" marL="9144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2pPr>
            <a:lvl3pPr indent="-304800" lvl="2" marL="13716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3pPr>
            <a:lvl4pPr indent="-304800" lvl="3" marL="1828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4pPr>
            <a:lvl5pPr indent="-304800" lvl="4" marL="22860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5pPr>
            <a:lvl6pPr indent="-304800" lvl="5" marL="27432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6pPr>
            <a:lvl7pPr indent="-304800" lvl="6" marL="32004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7pPr>
            <a:lvl8pPr indent="-304800" lvl="7" marL="36576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8pPr>
            <a:lvl9pPr indent="-304800" lvl="8" marL="4114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9pPr>
          </a:lstStyle>
          <a:p/>
        </p:txBody>
      </p:sp>
      <p:sp>
        <p:nvSpPr>
          <p:cNvPr id="42" name="Google Shape;42;p9"/>
          <p:cNvSpPr/>
          <p:nvPr/>
        </p:nvSpPr>
        <p:spPr>
          <a:xfrm>
            <a:off x="-22800" y="4568875"/>
            <a:ext cx="9189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 name="Google Shape;43;p9"/>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44" name="Google Shape;44;p9"/>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45" name="Google Shape;45;p9"/>
          <p:cNvSpPr/>
          <p:nvPr/>
        </p:nvSpPr>
        <p:spPr>
          <a:xfrm>
            <a:off x="-3159" y="432744"/>
            <a:ext cx="63900" cy="5943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6" name="Google Shape;46;p9"/>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47" name="Google Shape;47;p9"/>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
        <p:nvSpPr>
          <p:cNvPr id="48" name="Google Shape;48;p9"/>
          <p:cNvSpPr/>
          <p:nvPr>
            <p:ph idx="3" type="pic"/>
          </p:nvPr>
        </p:nvSpPr>
        <p:spPr>
          <a:xfrm>
            <a:off x="3896200" y="0"/>
            <a:ext cx="5270700" cy="4568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Text &amp; Image) 2">
  <p:cSld name="TITLE_ONLY_1_1">
    <p:bg>
      <p:bgPr>
        <a:solidFill>
          <a:srgbClr val="001F43"/>
        </a:solidFill>
      </p:bgPr>
    </p:bg>
    <p:spTree>
      <p:nvGrpSpPr>
        <p:cNvPr id="49" name="Shape 49"/>
        <p:cNvGrpSpPr/>
        <p:nvPr/>
      </p:nvGrpSpPr>
      <p:grpSpPr>
        <a:xfrm>
          <a:off x="0" y="0"/>
          <a:ext cx="0" cy="0"/>
          <a:chOff x="0" y="0"/>
          <a:chExt cx="0" cy="0"/>
        </a:xfrm>
      </p:grpSpPr>
      <p:sp>
        <p:nvSpPr>
          <p:cNvPr id="50" name="Google Shape;50;p10"/>
          <p:cNvSpPr/>
          <p:nvPr/>
        </p:nvSpPr>
        <p:spPr>
          <a:xfrm>
            <a:off x="-18300" y="4568875"/>
            <a:ext cx="9180600" cy="594300"/>
          </a:xfrm>
          <a:prstGeom prst="rect">
            <a:avLst/>
          </a:prstGeom>
          <a:solidFill>
            <a:srgbClr val="761A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10"/>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52" name="Google Shape;52;p10"/>
          <p:cNvSpPr txBox="1"/>
          <p:nvPr>
            <p:ph type="title"/>
          </p:nvPr>
        </p:nvSpPr>
        <p:spPr>
          <a:xfrm>
            <a:off x="311700" y="4579675"/>
            <a:ext cx="4260600" cy="572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p:txBody>
      </p:sp>
      <p:sp>
        <p:nvSpPr>
          <p:cNvPr id="53" name="Google Shape;53;p10"/>
          <p:cNvSpPr/>
          <p:nvPr/>
        </p:nvSpPr>
        <p:spPr>
          <a:xfrm>
            <a:off x="-3159" y="432744"/>
            <a:ext cx="63900" cy="59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4" name="Google Shape;54;p10"/>
          <p:cNvSpPr txBox="1"/>
          <p:nvPr/>
        </p:nvSpPr>
        <p:spPr>
          <a:xfrm>
            <a:off x="6145550" y="4706625"/>
            <a:ext cx="2350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55" name="Google Shape;55;p10"/>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
        <p:nvSpPr>
          <p:cNvPr id="56" name="Google Shape;56;p10"/>
          <p:cNvSpPr txBox="1"/>
          <p:nvPr>
            <p:ph idx="2" type="title"/>
          </p:nvPr>
        </p:nvSpPr>
        <p:spPr>
          <a:xfrm>
            <a:off x="311700" y="445025"/>
            <a:ext cx="3237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1pPr>
            <a:lvl2pPr lvl="1"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2pPr>
            <a:lvl3pPr lvl="2"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3pPr>
            <a:lvl4pPr lvl="3"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4pPr>
            <a:lvl5pPr lvl="4"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5pPr>
            <a:lvl6pPr lvl="5"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6pPr>
            <a:lvl7pPr lvl="6"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7pPr>
            <a:lvl8pPr lvl="7"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8pPr>
            <a:lvl9pPr lvl="8"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9pPr>
          </a:lstStyle>
          <a:p/>
        </p:txBody>
      </p:sp>
      <p:sp>
        <p:nvSpPr>
          <p:cNvPr id="57" name="Google Shape;57;p10"/>
          <p:cNvSpPr txBox="1"/>
          <p:nvPr>
            <p:ph idx="1" type="body"/>
          </p:nvPr>
        </p:nvSpPr>
        <p:spPr>
          <a:xfrm>
            <a:off x="311700" y="1152475"/>
            <a:ext cx="32373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lt1"/>
              </a:buClr>
              <a:buSzPts val="1800"/>
              <a:buFont typeface="Montserrat"/>
              <a:buChar char="●"/>
              <a:defRPr>
                <a:solidFill>
                  <a:schemeClr val="lt1"/>
                </a:solidFill>
                <a:latin typeface="Montserrat"/>
                <a:ea typeface="Montserrat"/>
                <a:cs typeface="Montserrat"/>
                <a:sym typeface="Montserrat"/>
              </a:defRPr>
            </a:lvl1pPr>
            <a:lvl2pPr indent="-317500" lvl="1" marL="9144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58" name="Google Shape;58;p10"/>
          <p:cNvSpPr/>
          <p:nvPr>
            <p:ph idx="3" type="pic"/>
          </p:nvPr>
        </p:nvSpPr>
        <p:spPr>
          <a:xfrm>
            <a:off x="3896200" y="0"/>
            <a:ext cx="5270700" cy="45684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32"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ctrTitle"/>
          </p:nvPr>
        </p:nvSpPr>
        <p:spPr>
          <a:xfrm>
            <a:off x="336175" y="1727425"/>
            <a:ext cx="4494000" cy="1139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latin typeface="Montserrat ExtraBold"/>
                <a:ea typeface="Montserrat ExtraBold"/>
                <a:cs typeface="Montserrat ExtraBold"/>
                <a:sym typeface="Montserrat ExtraBold"/>
              </a:rPr>
              <a:t>Deteksi Label Ujaran Kebencian dan Bahasa Kasar</a:t>
            </a:r>
            <a:endParaRPr>
              <a:latin typeface="Montserrat ExtraBold"/>
              <a:ea typeface="Montserrat ExtraBold"/>
              <a:cs typeface="Montserrat ExtraBold"/>
              <a:sym typeface="Montserrat ExtraBold"/>
            </a:endParaRPr>
          </a:p>
        </p:txBody>
      </p:sp>
      <p:sp>
        <p:nvSpPr>
          <p:cNvPr id="207" name="Google Shape;207;p32"/>
          <p:cNvSpPr txBox="1"/>
          <p:nvPr>
            <p:ph idx="2" type="ctrTitle"/>
          </p:nvPr>
        </p:nvSpPr>
        <p:spPr>
          <a:xfrm>
            <a:off x="406700" y="2688850"/>
            <a:ext cx="4494000" cy="1139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Sumber Data Twitter Indonesia</a:t>
            </a:r>
            <a:endParaRPr b="1">
              <a:latin typeface="Montserrat"/>
              <a:ea typeface="Montserrat"/>
              <a:cs typeface="Montserrat"/>
              <a:sym typeface="Montserrat"/>
            </a:endParaRPr>
          </a:p>
        </p:txBody>
      </p:sp>
      <p:sp>
        <p:nvSpPr>
          <p:cNvPr id="208" name="Google Shape;208;p32"/>
          <p:cNvSpPr txBox="1"/>
          <p:nvPr>
            <p:ph idx="2" type="ctrTitle"/>
          </p:nvPr>
        </p:nvSpPr>
        <p:spPr>
          <a:xfrm>
            <a:off x="336175" y="4257125"/>
            <a:ext cx="4494000" cy="1139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Pembuat: Badrudin</a:t>
            </a:r>
            <a:endParaRPr b="1">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311700" y="20746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Kesimpulan</a:t>
            </a:r>
            <a:endParaRPr sz="2400">
              <a:latin typeface="Montserrat ExtraBold"/>
              <a:ea typeface="Montserrat ExtraBold"/>
              <a:cs typeface="Montserrat ExtraBold"/>
              <a:sym typeface="Montserrat ExtraBold"/>
            </a:endParaRPr>
          </a:p>
        </p:txBody>
      </p:sp>
      <p:sp>
        <p:nvSpPr>
          <p:cNvPr id="274" name="Google Shape;274;p41"/>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311700" y="4579675"/>
            <a:ext cx="426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Referensi dan bacaan lebih lanjut</a:t>
            </a:r>
            <a:endParaRPr/>
          </a:p>
        </p:txBody>
      </p:sp>
      <p:sp>
        <p:nvSpPr>
          <p:cNvPr id="280" name="Google Shape;280;p42"/>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sp>
        <p:nvSpPr>
          <p:cNvPr id="281" name="Google Shape;281;p42"/>
          <p:cNvSpPr txBox="1"/>
          <p:nvPr/>
        </p:nvSpPr>
        <p:spPr>
          <a:xfrm>
            <a:off x="815025" y="378925"/>
            <a:ext cx="7632600" cy="418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600">
                <a:solidFill>
                  <a:schemeClr val="dk1"/>
                </a:solidFill>
              </a:rPr>
              <a:t>Dari analisis, Saya menemukan bahwa kategori ujaran kebencian yang paling banyak ditujukan kepada individu, grup dan agama. Selain itu, banyak tweet yang mengandung lebih dari satu label ujaran kebencian, menunjukkan bahwa satu tweet sering kali mengandung berbagai bentuk kebencian.</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600">
                <a:solidFill>
                  <a:schemeClr val="dk1"/>
                </a:solidFill>
              </a:rPr>
              <a:t>Kesimpulan</a:t>
            </a:r>
            <a:r>
              <a:rPr lang="en" sz="1600">
                <a:solidFill>
                  <a:schemeClr val="dk1"/>
                </a:solidFill>
              </a:rPr>
              <a:t>:</a:t>
            </a:r>
            <a:br>
              <a:rPr lang="en" sz="1600">
                <a:solidFill>
                  <a:schemeClr val="dk1"/>
                </a:solidFill>
              </a:rPr>
            </a:br>
            <a:r>
              <a:rPr lang="en" sz="1600">
                <a:solidFill>
                  <a:schemeClr val="dk1"/>
                </a:solidFill>
              </a:rPr>
              <a:t>Analisis ini menunjukkan bahwa ujaran kebencian di Twitter Indonesia sangat beragam dan sering kali saling tumpang tindih. Pemahaman tentang distribusi dan karakteristik ujaran kebencian ini dapat membantu dalam mengembangkan alat deteksi yang lebih efektif dan strategi mitigasi yang lebih tepat sasaran. Untuk penelitian selanjutnya, pengembangan model deteksi yang lebih canggih dan implementasi di platform media sosial dapat menjadi langkah penting dalam mengurangi dampak negatif ujaran kebencian online.</a:t>
            </a:r>
            <a:endParaRPr sz="1600">
              <a:solidFill>
                <a:schemeClr val="dk1"/>
              </a:solidFill>
            </a:endParaRPr>
          </a:p>
          <a:p>
            <a:pPr indent="0" lvl="0" marL="0" rtl="0" algn="l">
              <a:spcBef>
                <a:spcPts val="1200"/>
              </a:spcBef>
              <a:spcAft>
                <a:spcPts val="0"/>
              </a:spcAft>
              <a:buNone/>
            </a:pPr>
            <a:r>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nvSpPr>
        <p:spPr>
          <a:xfrm>
            <a:off x="551925" y="457200"/>
            <a:ext cx="540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0">
                <a:solidFill>
                  <a:schemeClr val="lt1"/>
                </a:solidFill>
                <a:latin typeface="Montserrat"/>
                <a:ea typeface="Montserrat"/>
                <a:cs typeface="Montserrat"/>
                <a:sym typeface="Montserrat"/>
              </a:rPr>
              <a:t>“</a:t>
            </a:r>
            <a:endParaRPr b="1" sz="9000">
              <a:solidFill>
                <a:schemeClr val="lt1"/>
              </a:solidFill>
              <a:latin typeface="Montserrat"/>
              <a:ea typeface="Montserrat"/>
              <a:cs typeface="Montserrat"/>
              <a:sym typeface="Montserrat"/>
            </a:endParaRPr>
          </a:p>
        </p:txBody>
      </p:sp>
      <p:sp>
        <p:nvSpPr>
          <p:cNvPr id="214" name="Google Shape;214;p33"/>
          <p:cNvSpPr txBox="1"/>
          <p:nvPr>
            <p:ph type="title"/>
          </p:nvPr>
        </p:nvSpPr>
        <p:spPr>
          <a:xfrm>
            <a:off x="311700" y="1422750"/>
            <a:ext cx="8520600" cy="29058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b="1" lang="en" sz="1600">
                <a:solidFill>
                  <a:schemeClr val="lt1"/>
                </a:solidFill>
                <a:latin typeface="Arial"/>
                <a:ea typeface="Arial"/>
                <a:cs typeface="Arial"/>
                <a:sym typeface="Arial"/>
              </a:rPr>
              <a:t>Latar Belakang</a:t>
            </a:r>
            <a:r>
              <a:rPr lang="en" sz="1600">
                <a:solidFill>
                  <a:schemeClr val="lt1"/>
                </a:solidFill>
                <a:latin typeface="Arial"/>
                <a:ea typeface="Arial"/>
                <a:cs typeface="Arial"/>
                <a:sym typeface="Arial"/>
              </a:rPr>
              <a:t>:</a:t>
            </a:r>
            <a:endParaRPr sz="1600">
              <a:solidFill>
                <a:schemeClr val="lt1"/>
              </a:solidFill>
              <a:latin typeface="Arial"/>
              <a:ea typeface="Arial"/>
              <a:cs typeface="Arial"/>
              <a:sym typeface="Arial"/>
            </a:endParaRPr>
          </a:p>
          <a:p>
            <a:pPr indent="0" lvl="0" marL="0" rtl="0" algn="ctr">
              <a:lnSpc>
                <a:spcPct val="130000"/>
              </a:lnSpc>
              <a:spcBef>
                <a:spcPts val="0"/>
              </a:spcBef>
              <a:spcAft>
                <a:spcPts val="0"/>
              </a:spcAft>
              <a:buNone/>
            </a:pPr>
            <a:r>
              <a:rPr lang="en" sz="1600">
                <a:solidFill>
                  <a:schemeClr val="lt1"/>
                </a:solidFill>
                <a:latin typeface="Arial"/>
                <a:ea typeface="Arial"/>
                <a:cs typeface="Arial"/>
                <a:sym typeface="Arial"/>
              </a:rPr>
              <a:t>Ujaran kebencian dan bahasa kasar di media sosial merupakan masalah serius yang dapat berdampak negatif pada pengguna, baik individu maupun kelompok. Di Indonesia, platform seperti Twitter sering kali menjadi tempat di mana ujaran kebencian terkait agama, ras, gender, dan isu-isu lainnya disebarluaskan. Ujaran kebencian ini tidak hanya menimbulkan ketidaknyamanan, tetapi juga bisa memicu konflik sosial dan kekerasan. Menurut sebuah studi, lebih dari 30% pengguna media sosial di Indonesia pernah menjadi korban atau menyaksikan ujaran kebencian online. Oleh karena itu, deteksi otomatis ujaran kebencian menjadi penting untuk meminimalisir dampak negatifnya.</a:t>
            </a:r>
            <a:endParaRPr b="1" sz="2910">
              <a:solidFill>
                <a:schemeClr val="lt1"/>
              </a:solidFill>
              <a:latin typeface="Montserrat"/>
              <a:ea typeface="Montserrat"/>
              <a:cs typeface="Montserrat"/>
              <a:sym typeface="Montserrat"/>
            </a:endParaRPr>
          </a:p>
        </p:txBody>
      </p:sp>
      <p:sp>
        <p:nvSpPr>
          <p:cNvPr id="215" name="Google Shape;215;p33"/>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311700" y="445025"/>
            <a:ext cx="322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a:latin typeface="Montserrat"/>
                <a:ea typeface="Montserrat"/>
                <a:cs typeface="Montserrat"/>
                <a:sym typeface="Montserrat"/>
              </a:rPr>
              <a:t>Justifikasi</a:t>
            </a:r>
            <a:endParaRPr b="1">
              <a:latin typeface="Montserrat"/>
              <a:ea typeface="Montserrat"/>
              <a:cs typeface="Montserrat"/>
              <a:sym typeface="Montserrat"/>
            </a:endParaRPr>
          </a:p>
        </p:txBody>
      </p:sp>
      <p:sp>
        <p:nvSpPr>
          <p:cNvPr id="221" name="Google Shape;221;p34"/>
          <p:cNvSpPr txBox="1"/>
          <p:nvPr>
            <p:ph idx="1" type="body"/>
          </p:nvPr>
        </p:nvSpPr>
        <p:spPr>
          <a:xfrm>
            <a:off x="311700" y="1152475"/>
            <a:ext cx="85191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a:t>Dataset yang digunakan dalam analisis ini mengandung berbagai label ujaran kebencian dan bahasa kasar, memungkinkan kita untuk mengidentifikasi pola dan tren tertentu. Analisis ini dapat memberikan wawasan tentang prevalensi dan distribusi berbagai jenis ujaran kebencian di Twitter Indonesia. Dengan memahami karakteristik dan penyebaran ujaran kebencian, kita dapat mengembangkan strategi yang lebih efektif untuk mengatasi dan mengurangi dampak negatifnya.</a:t>
            </a:r>
            <a:endParaRPr/>
          </a:p>
          <a:p>
            <a:pPr indent="0" lvl="0" marL="0" rtl="0" algn="l">
              <a:spcBef>
                <a:spcPts val="1200"/>
              </a:spcBef>
              <a:spcAft>
                <a:spcPts val="1200"/>
              </a:spcAft>
              <a:buNone/>
            </a:pPr>
            <a:r>
              <a:t/>
            </a:r>
            <a:endParaRPr/>
          </a:p>
        </p:txBody>
      </p:sp>
      <p:sp>
        <p:nvSpPr>
          <p:cNvPr id="222" name="Google Shape;222;p34"/>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Latar Belakang</a:t>
            </a:r>
            <a:endParaRPr/>
          </a:p>
        </p:txBody>
      </p:sp>
      <p:cxnSp>
        <p:nvCxnSpPr>
          <p:cNvPr id="223" name="Google Shape;223;p34"/>
          <p:cNvCxnSpPr/>
          <p:nvPr/>
        </p:nvCxnSpPr>
        <p:spPr>
          <a:xfrm rot="10800000">
            <a:off x="5905725" y="4869000"/>
            <a:ext cx="1536900" cy="0"/>
          </a:xfrm>
          <a:prstGeom prst="straightConnector1">
            <a:avLst/>
          </a:prstGeom>
          <a:noFill/>
          <a:ln cap="flat" cmpd="sng" w="9525">
            <a:solidFill>
              <a:schemeClr val="lt1"/>
            </a:solidFill>
            <a:prstDash val="solid"/>
            <a:round/>
            <a:headEnd len="med" w="med" type="none"/>
            <a:tailEnd len="med" w="med" type="none"/>
          </a:ln>
        </p:spPr>
      </p:cxnSp>
      <p:sp>
        <p:nvSpPr>
          <p:cNvPr id="224" name="Google Shape;224;p34"/>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20746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Metode Penelitian</a:t>
            </a:r>
            <a:endParaRPr sz="2400">
              <a:latin typeface="Montserrat ExtraBold"/>
              <a:ea typeface="Montserrat ExtraBold"/>
              <a:cs typeface="Montserrat ExtraBold"/>
              <a:sym typeface="Montserrat ExtraBold"/>
            </a:endParaRPr>
          </a:p>
        </p:txBody>
      </p:sp>
      <p:sp>
        <p:nvSpPr>
          <p:cNvPr id="230" name="Google Shape;230;p35"/>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Montserrat ExtraBold"/>
                <a:ea typeface="Montserrat ExtraBold"/>
                <a:cs typeface="Montserrat ExtraBold"/>
                <a:sym typeface="Montserrat ExtraBold"/>
              </a:rPr>
              <a:t>Proses Code Function Cleansing</a:t>
            </a:r>
            <a:endParaRPr>
              <a:latin typeface="Montserrat ExtraBold"/>
              <a:ea typeface="Montserrat ExtraBold"/>
              <a:cs typeface="Montserrat ExtraBold"/>
              <a:sym typeface="Montserrat ExtraBold"/>
            </a:endParaRPr>
          </a:p>
        </p:txBody>
      </p:sp>
      <p:sp>
        <p:nvSpPr>
          <p:cNvPr id="236" name="Google Shape;236;p36"/>
          <p:cNvSpPr txBox="1"/>
          <p:nvPr>
            <p:ph idx="1" type="body"/>
          </p:nvPr>
        </p:nvSpPr>
        <p:spPr>
          <a:xfrm>
            <a:off x="4091225" y="1152475"/>
            <a:ext cx="44751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Proses pembersihan data teks merupakan langkah penting dalam analisis ini. Data teks sering kali mengandung banyak kebisingan, seperti tanda baca, huruf kapital, slang, dan typo. Untuk membersihkan data, kami menggunakan kamus typo dan slang (new_kamusalay.csv) untuk menggantikan kata-kata informal dengan kata-kata formal. Selain itu, kami juga menghapus tanda baca dan kata-kata yang tidak relevan untuk memastikan data siap untuk dianalisis.</a:t>
            </a:r>
            <a:endParaRPr sz="1400"/>
          </a:p>
        </p:txBody>
      </p:sp>
      <p:sp>
        <p:nvSpPr>
          <p:cNvPr id="237" name="Google Shape;237;p36"/>
          <p:cNvSpPr txBox="1"/>
          <p:nvPr>
            <p:ph idx="2" type="title"/>
          </p:nvPr>
        </p:nvSpPr>
        <p:spPr>
          <a:xfrm>
            <a:off x="311700" y="4579675"/>
            <a:ext cx="426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Metode Penelitian</a:t>
            </a:r>
            <a:endParaRPr/>
          </a:p>
        </p:txBody>
      </p:sp>
      <p:sp>
        <p:nvSpPr>
          <p:cNvPr id="238" name="Google Shape;238;p36"/>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pic>
        <p:nvPicPr>
          <p:cNvPr id="239" name="Google Shape;239;p36"/>
          <p:cNvPicPr preferRelativeResize="0"/>
          <p:nvPr/>
        </p:nvPicPr>
        <p:blipFill rotWithShape="1">
          <a:blip r:embed="rId3">
            <a:alphaModFix/>
          </a:blip>
          <a:srcRect b="48663" l="12771" r="12412" t="917"/>
          <a:stretch/>
        </p:blipFill>
        <p:spPr>
          <a:xfrm>
            <a:off x="241000" y="1268250"/>
            <a:ext cx="3301451" cy="330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20746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Metode Statistika dan EDA</a:t>
            </a:r>
            <a:endParaRPr sz="2400">
              <a:latin typeface="Montserrat ExtraBold"/>
              <a:ea typeface="Montserrat ExtraBold"/>
              <a:cs typeface="Montserrat ExtraBold"/>
              <a:sym typeface="Montserrat ExtraBold"/>
            </a:endParaRPr>
          </a:p>
        </p:txBody>
      </p:sp>
      <p:sp>
        <p:nvSpPr>
          <p:cNvPr id="245" name="Google Shape;245;p37"/>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4579675"/>
            <a:ext cx="426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Metode Statistika dan EDA</a:t>
            </a:r>
            <a:endParaRPr/>
          </a:p>
        </p:txBody>
      </p:sp>
      <p:sp>
        <p:nvSpPr>
          <p:cNvPr id="251" name="Google Shape;251;p38"/>
          <p:cNvSpPr txBox="1"/>
          <p:nvPr/>
        </p:nvSpPr>
        <p:spPr>
          <a:xfrm>
            <a:off x="482625" y="457200"/>
            <a:ext cx="4149300" cy="38862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1200"/>
              </a:spcBef>
              <a:spcAft>
                <a:spcPts val="0"/>
              </a:spcAft>
              <a:buClr>
                <a:srgbClr val="733572"/>
              </a:buClr>
              <a:buSzPts val="1600"/>
              <a:buFont typeface="Montserrat"/>
              <a:buChar char="●"/>
            </a:pPr>
            <a:r>
              <a:rPr b="1" lang="en" sz="1100">
                <a:solidFill>
                  <a:schemeClr val="dk1"/>
                </a:solidFill>
              </a:rPr>
              <a:t>Statistika</a:t>
            </a:r>
            <a:r>
              <a:rPr lang="en" sz="1100">
                <a:solidFill>
                  <a:schemeClr val="dk1"/>
                </a:solidFill>
              </a:rPr>
              <a:t>:</a:t>
            </a:r>
            <a:br>
              <a:rPr lang="en" sz="1100">
                <a:solidFill>
                  <a:schemeClr val="dk1"/>
                </a:solidFill>
              </a:rPr>
            </a:br>
            <a:r>
              <a:rPr lang="en" sz="1100">
                <a:solidFill>
                  <a:schemeClr val="dk1"/>
                </a:solidFill>
              </a:rPr>
              <a:t>Untuk menganalisis distribusi label dalam dataset, kami menggunakan metode statistik deskriptif. Misalnya, menghitung frekuensi kemunculan setiap label untuk memahami seberapa umum setiap jenis ujaran kebencian.</a:t>
            </a:r>
            <a:endParaRPr sz="1100">
              <a:solidFill>
                <a:schemeClr val="dk1"/>
              </a:solidFill>
            </a:endParaRPr>
          </a:p>
          <a:p>
            <a:pPr indent="-330200" lvl="0" marL="457200" rtl="0" algn="l">
              <a:lnSpc>
                <a:spcPct val="115000"/>
              </a:lnSpc>
              <a:spcBef>
                <a:spcPts val="0"/>
              </a:spcBef>
              <a:spcAft>
                <a:spcPts val="0"/>
              </a:spcAft>
              <a:buClr>
                <a:srgbClr val="733572"/>
              </a:buClr>
              <a:buSzPts val="1600"/>
              <a:buFont typeface="Montserrat"/>
              <a:buChar char="●"/>
            </a:pPr>
            <a:r>
              <a:rPr b="1" lang="en" sz="1100">
                <a:solidFill>
                  <a:schemeClr val="dk1"/>
                </a:solidFill>
              </a:rPr>
              <a:t>Exploratory Data Analysis (EDA)</a:t>
            </a:r>
            <a:r>
              <a:rPr lang="en" sz="1100">
                <a:solidFill>
                  <a:schemeClr val="dk1"/>
                </a:solidFill>
              </a:rPr>
              <a:t>:</a:t>
            </a:r>
            <a:br>
              <a:rPr lang="en" sz="1100">
                <a:solidFill>
                  <a:schemeClr val="dk1"/>
                </a:solidFill>
              </a:rPr>
            </a:br>
            <a:r>
              <a:rPr lang="en" sz="1100">
                <a:solidFill>
                  <a:schemeClr val="dk1"/>
                </a:solidFill>
              </a:rPr>
              <a:t>Kami menggunakan teknik EDA untuk menggali lebih dalam data yang ada. Ini termasuk membuat visualisasi seperti histogram, bar plot, dan word cloud untuk melihat distribusi label, korelasi antar label, dan pola dalam data.</a:t>
            </a:r>
            <a:endParaRPr b="1" sz="1600">
              <a:solidFill>
                <a:srgbClr val="595959"/>
              </a:solidFill>
              <a:latin typeface="Montserrat"/>
              <a:ea typeface="Montserrat"/>
              <a:cs typeface="Montserrat"/>
              <a:sym typeface="Montserrat"/>
            </a:endParaRPr>
          </a:p>
        </p:txBody>
      </p:sp>
      <p:pic>
        <p:nvPicPr>
          <p:cNvPr id="252" name="Google Shape;252;p38"/>
          <p:cNvPicPr preferRelativeResize="0"/>
          <p:nvPr/>
        </p:nvPicPr>
        <p:blipFill>
          <a:blip r:embed="rId3">
            <a:alphaModFix/>
          </a:blip>
          <a:stretch>
            <a:fillRect/>
          </a:stretch>
        </p:blipFill>
        <p:spPr>
          <a:xfrm>
            <a:off x="5477575" y="457200"/>
            <a:ext cx="2829258" cy="3886198"/>
          </a:xfrm>
          <a:prstGeom prst="rect">
            <a:avLst/>
          </a:prstGeom>
          <a:noFill/>
          <a:ln>
            <a:noFill/>
          </a:ln>
        </p:spPr>
      </p:pic>
      <p:sp>
        <p:nvSpPr>
          <p:cNvPr id="253" name="Google Shape;253;p38"/>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20746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Montserrat ExtraBold"/>
                <a:ea typeface="Montserrat ExtraBold"/>
                <a:cs typeface="Montserrat ExtraBold"/>
                <a:sym typeface="Montserrat ExtraBold"/>
              </a:rPr>
              <a:t>Visualisasi</a:t>
            </a:r>
            <a:endParaRPr sz="2400">
              <a:latin typeface="Montserrat ExtraBold"/>
              <a:ea typeface="Montserrat ExtraBold"/>
              <a:cs typeface="Montserrat ExtraBold"/>
              <a:sym typeface="Montserrat ExtraBold"/>
            </a:endParaRPr>
          </a:p>
        </p:txBody>
      </p:sp>
      <p:sp>
        <p:nvSpPr>
          <p:cNvPr id="259" name="Google Shape;259;p39"/>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1700" y="4579675"/>
            <a:ext cx="426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Visualiasi</a:t>
            </a:r>
            <a:endParaRPr/>
          </a:p>
        </p:txBody>
      </p:sp>
      <p:sp>
        <p:nvSpPr>
          <p:cNvPr id="265" name="Google Shape;265;p40"/>
          <p:cNvSpPr txBox="1"/>
          <p:nvPr/>
        </p:nvSpPr>
        <p:spPr>
          <a:xfrm>
            <a:off x="4297650" y="4669225"/>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200">
                <a:solidFill>
                  <a:srgbClr val="FFFFFF"/>
                </a:solidFill>
                <a:latin typeface="Montserrat"/>
                <a:ea typeface="Montserrat"/>
                <a:cs typeface="Montserrat"/>
                <a:sym typeface="Montserrat"/>
              </a:rPr>
              <a:t>‹#›</a:t>
            </a:fld>
            <a:endParaRPr b="1" sz="1200">
              <a:solidFill>
                <a:srgbClr val="FFFFFF"/>
              </a:solidFill>
              <a:latin typeface="Montserrat"/>
              <a:ea typeface="Montserrat"/>
              <a:cs typeface="Montserrat"/>
              <a:sym typeface="Montserrat"/>
            </a:endParaRPr>
          </a:p>
        </p:txBody>
      </p:sp>
      <p:sp>
        <p:nvSpPr>
          <p:cNvPr id="266" name="Google Shape;266;p40"/>
          <p:cNvSpPr txBox="1"/>
          <p:nvPr/>
        </p:nvSpPr>
        <p:spPr>
          <a:xfrm>
            <a:off x="396525" y="378925"/>
            <a:ext cx="843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Visualisasi data membantu kita memahami data dengan lebih baik dan menyampaikan temuan analisis secara efektif. Kami menggunakan berbagai teknik visualisasi seperti word cloud untuk kata-kata kasar dan plot hubungan antar label untuk menunjukkan distribusi dan korelasi.</a:t>
            </a:r>
            <a:endParaRPr/>
          </a:p>
        </p:txBody>
      </p:sp>
      <p:pic>
        <p:nvPicPr>
          <p:cNvPr id="267" name="Google Shape;267;p40"/>
          <p:cNvPicPr preferRelativeResize="0"/>
          <p:nvPr/>
        </p:nvPicPr>
        <p:blipFill rotWithShape="1">
          <a:blip r:embed="rId3">
            <a:alphaModFix/>
          </a:blip>
          <a:srcRect b="0" l="0" r="24755" t="0"/>
          <a:stretch/>
        </p:blipFill>
        <p:spPr>
          <a:xfrm>
            <a:off x="559925" y="1512438"/>
            <a:ext cx="4104479" cy="2791238"/>
          </a:xfrm>
          <a:prstGeom prst="rect">
            <a:avLst/>
          </a:prstGeom>
          <a:noFill/>
          <a:ln>
            <a:noFill/>
          </a:ln>
        </p:spPr>
      </p:pic>
      <p:pic>
        <p:nvPicPr>
          <p:cNvPr id="268" name="Google Shape;268;p40"/>
          <p:cNvPicPr preferRelativeResize="0"/>
          <p:nvPr/>
        </p:nvPicPr>
        <p:blipFill>
          <a:blip r:embed="rId4">
            <a:alphaModFix/>
          </a:blip>
          <a:stretch>
            <a:fillRect/>
          </a:stretch>
        </p:blipFill>
        <p:spPr>
          <a:xfrm>
            <a:off x="5118611" y="1210225"/>
            <a:ext cx="3501963" cy="3217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nar 202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